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4"/>
  </p:notesMasterIdLst>
  <p:handoutMasterIdLst>
    <p:handoutMasterId r:id="rId45"/>
  </p:handoutMasterIdLst>
  <p:sldIdLst>
    <p:sldId id="256" r:id="rId5"/>
    <p:sldId id="266" r:id="rId6"/>
    <p:sldId id="304" r:id="rId7"/>
    <p:sldId id="265" r:id="rId8"/>
    <p:sldId id="261" r:id="rId9"/>
    <p:sldId id="260" r:id="rId10"/>
    <p:sldId id="263" r:id="rId11"/>
    <p:sldId id="262" r:id="rId12"/>
    <p:sldId id="269" r:id="rId13"/>
    <p:sldId id="271" r:id="rId14"/>
    <p:sldId id="284" r:id="rId15"/>
    <p:sldId id="278" r:id="rId16"/>
    <p:sldId id="272" r:id="rId17"/>
    <p:sldId id="279" r:id="rId18"/>
    <p:sldId id="281" r:id="rId19"/>
    <p:sldId id="268" r:id="rId20"/>
    <p:sldId id="274" r:id="rId21"/>
    <p:sldId id="275" r:id="rId22"/>
    <p:sldId id="277" r:id="rId23"/>
    <p:sldId id="283" r:id="rId24"/>
    <p:sldId id="285" r:id="rId25"/>
    <p:sldId id="286" r:id="rId26"/>
    <p:sldId id="288" r:id="rId27"/>
    <p:sldId id="291" r:id="rId28"/>
    <p:sldId id="290" r:id="rId29"/>
    <p:sldId id="287" r:id="rId30"/>
    <p:sldId id="289" r:id="rId31"/>
    <p:sldId id="292" r:id="rId32"/>
    <p:sldId id="302" r:id="rId33"/>
    <p:sldId id="293" r:id="rId34"/>
    <p:sldId id="294" r:id="rId35"/>
    <p:sldId id="295" r:id="rId36"/>
    <p:sldId id="296" r:id="rId37"/>
    <p:sldId id="297" r:id="rId38"/>
    <p:sldId id="298" r:id="rId39"/>
    <p:sldId id="299" r:id="rId40"/>
    <p:sldId id="300" r:id="rId41"/>
    <p:sldId id="301" r:id="rId42"/>
    <p:sldId id="303" r:id="rId43"/>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43853F-9A2C-41DE-A608-6DA2415C2A66}" v="46" dt="2023-05-04T13:37:14.287"/>
    <p1510:client id="{7BBE03CB-E8C1-46FB-9448-EC79C8084673}" v="2" dt="2023-10-06T09:52:54.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357" autoAdjust="0"/>
  </p:normalViewPr>
  <p:slideViewPr>
    <p:cSldViewPr snapToGrid="0">
      <p:cViewPr varScale="1">
        <p:scale>
          <a:sx n="94" d="100"/>
          <a:sy n="94" d="100"/>
        </p:scale>
        <p:origin x="11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fie Hartnor" userId="0d16a20a-50e7-4fd9-9998-3ed119535465" providerId="ADAL" clId="{1043853F-9A2C-41DE-A608-6DA2415C2A66}"/>
    <pc:docChg chg="undo custSel modSld">
      <pc:chgData name="Sofie Hartnor" userId="0d16a20a-50e7-4fd9-9998-3ed119535465" providerId="ADAL" clId="{1043853F-9A2C-41DE-A608-6DA2415C2A66}" dt="2023-05-04T13:37:11.632" v="3012" actId="20577"/>
      <pc:docMkLst>
        <pc:docMk/>
      </pc:docMkLst>
      <pc:sldChg chg="modNotesTx">
        <pc:chgData name="Sofie Hartnor" userId="0d16a20a-50e7-4fd9-9998-3ed119535465" providerId="ADAL" clId="{1043853F-9A2C-41DE-A608-6DA2415C2A66}" dt="2023-05-02T14:47:12.315" v="1020" actId="20577"/>
        <pc:sldMkLst>
          <pc:docMk/>
          <pc:sldMk cId="0" sldId="268"/>
        </pc:sldMkLst>
      </pc:sldChg>
      <pc:sldChg chg="modNotesTx">
        <pc:chgData name="Sofie Hartnor" userId="0d16a20a-50e7-4fd9-9998-3ed119535465" providerId="ADAL" clId="{1043853F-9A2C-41DE-A608-6DA2415C2A66}" dt="2023-05-02T15:00:33.629" v="1639" actId="20577"/>
        <pc:sldMkLst>
          <pc:docMk/>
          <pc:sldMk cId="0" sldId="272"/>
        </pc:sldMkLst>
      </pc:sldChg>
      <pc:sldChg chg="modNotesTx">
        <pc:chgData name="Sofie Hartnor" userId="0d16a20a-50e7-4fd9-9998-3ed119535465" providerId="ADAL" clId="{1043853F-9A2C-41DE-A608-6DA2415C2A66}" dt="2023-05-02T14:45:18.805" v="564" actId="20577"/>
        <pc:sldMkLst>
          <pc:docMk/>
          <pc:sldMk cId="0" sldId="281"/>
        </pc:sldMkLst>
      </pc:sldChg>
      <pc:sldChg chg="modSp mod modAnim">
        <pc:chgData name="Sofie Hartnor" userId="0d16a20a-50e7-4fd9-9998-3ed119535465" providerId="ADAL" clId="{1043853F-9A2C-41DE-A608-6DA2415C2A66}" dt="2023-05-04T12:42:33.372" v="2317"/>
        <pc:sldMkLst>
          <pc:docMk/>
          <pc:sldMk cId="0" sldId="283"/>
        </pc:sldMkLst>
        <pc:spChg chg="mod">
          <ac:chgData name="Sofie Hartnor" userId="0d16a20a-50e7-4fd9-9998-3ed119535465" providerId="ADAL" clId="{1043853F-9A2C-41DE-A608-6DA2415C2A66}" dt="2023-05-04T12:31:05.882" v="2263" actId="1076"/>
          <ac:spMkLst>
            <pc:docMk/>
            <pc:sldMk cId="0" sldId="283"/>
            <ac:spMk id="7" creationId="{00000000-0000-0000-0000-000000000000}"/>
          </ac:spMkLst>
        </pc:spChg>
        <pc:spChg chg="mod">
          <ac:chgData name="Sofie Hartnor" userId="0d16a20a-50e7-4fd9-9998-3ed119535465" providerId="ADAL" clId="{1043853F-9A2C-41DE-A608-6DA2415C2A66}" dt="2023-05-04T12:39:04.354" v="2300" actId="1076"/>
          <ac:spMkLst>
            <pc:docMk/>
            <pc:sldMk cId="0" sldId="283"/>
            <ac:spMk id="24" creationId="{00000000-0000-0000-0000-000000000000}"/>
          </ac:spMkLst>
        </pc:spChg>
        <pc:picChg chg="mod">
          <ac:chgData name="Sofie Hartnor" userId="0d16a20a-50e7-4fd9-9998-3ed119535465" providerId="ADAL" clId="{1043853F-9A2C-41DE-A608-6DA2415C2A66}" dt="2023-05-04T12:36:18.228" v="2296" actId="1076"/>
          <ac:picMkLst>
            <pc:docMk/>
            <pc:sldMk cId="0" sldId="283"/>
            <ac:picMk id="3" creationId="{00000000-0000-0000-0000-000000000000}"/>
          </ac:picMkLst>
        </pc:picChg>
        <pc:picChg chg="mod">
          <ac:chgData name="Sofie Hartnor" userId="0d16a20a-50e7-4fd9-9998-3ed119535465" providerId="ADAL" clId="{1043853F-9A2C-41DE-A608-6DA2415C2A66}" dt="2023-05-04T12:35:51.058" v="2292" actId="1076"/>
          <ac:picMkLst>
            <pc:docMk/>
            <pc:sldMk cId="0" sldId="283"/>
            <ac:picMk id="22" creationId="{00000000-0000-0000-0000-000000000000}"/>
          </ac:picMkLst>
        </pc:picChg>
      </pc:sldChg>
      <pc:sldChg chg="modSp mod modNotesTx">
        <pc:chgData name="Sofie Hartnor" userId="0d16a20a-50e7-4fd9-9998-3ed119535465" providerId="ADAL" clId="{1043853F-9A2C-41DE-A608-6DA2415C2A66}" dt="2023-05-02T14:44:55.797" v="535" actId="20577"/>
        <pc:sldMkLst>
          <pc:docMk/>
          <pc:sldMk cId="0" sldId="284"/>
        </pc:sldMkLst>
        <pc:spChg chg="mod">
          <ac:chgData name="Sofie Hartnor" userId="0d16a20a-50e7-4fd9-9998-3ed119535465" providerId="ADAL" clId="{1043853F-9A2C-41DE-A608-6DA2415C2A66}" dt="2023-05-02T14:30:35.648" v="173" actId="1076"/>
          <ac:spMkLst>
            <pc:docMk/>
            <pc:sldMk cId="0" sldId="284"/>
            <ac:spMk id="2" creationId="{00000000-0000-0000-0000-000000000000}"/>
          </ac:spMkLst>
        </pc:spChg>
      </pc:sldChg>
      <pc:sldChg chg="modNotesTx">
        <pc:chgData name="Sofie Hartnor" userId="0d16a20a-50e7-4fd9-9998-3ed119535465" providerId="ADAL" clId="{1043853F-9A2C-41DE-A608-6DA2415C2A66}" dt="2023-05-04T13:36:11.103" v="3004" actId="20577"/>
        <pc:sldMkLst>
          <pc:docMk/>
          <pc:sldMk cId="0" sldId="296"/>
        </pc:sldMkLst>
      </pc:sldChg>
      <pc:sldChg chg="modSp mod modNotesTx">
        <pc:chgData name="Sofie Hartnor" userId="0d16a20a-50e7-4fd9-9998-3ed119535465" providerId="ADAL" clId="{1043853F-9A2C-41DE-A608-6DA2415C2A66}" dt="2023-05-04T13:37:11.632" v="3012" actId="20577"/>
        <pc:sldMkLst>
          <pc:docMk/>
          <pc:sldMk cId="0" sldId="300"/>
        </pc:sldMkLst>
        <pc:spChg chg="mod">
          <ac:chgData name="Sofie Hartnor" userId="0d16a20a-50e7-4fd9-9998-3ed119535465" providerId="ADAL" clId="{1043853F-9A2C-41DE-A608-6DA2415C2A66}" dt="2023-05-02T15:29:42.461" v="1935" actId="20577"/>
          <ac:spMkLst>
            <pc:docMk/>
            <pc:sldMk cId="0" sldId="300"/>
            <ac:spMk id="6" creationId="{00000000-0000-0000-0000-000000000000}"/>
          </ac:spMkLst>
        </pc:spChg>
      </pc:sldChg>
      <pc:sldChg chg="modNotesTx">
        <pc:chgData name="Sofie Hartnor" userId="0d16a20a-50e7-4fd9-9998-3ed119535465" providerId="ADAL" clId="{1043853F-9A2C-41DE-A608-6DA2415C2A66}" dt="2023-05-04T13:30:01.881" v="2979" actId="20577"/>
        <pc:sldMkLst>
          <pc:docMk/>
          <pc:sldMk cId="0" sldId="302"/>
        </pc:sldMkLst>
      </pc:sldChg>
    </pc:docChg>
  </pc:docChgLst>
  <pc:docChgLst>
    <pc:chgData name="Sofi Andersson (RF-SISU Skåne)" userId="S::sofi.andersson_rfsisu.se#ext#@sensusmoln.onmicrosoft.com::771d4680-636e-40a9-a0db-5e749558be37" providerId="AD" clId="Web-{7BBE03CB-E8C1-46FB-9448-EC79C8084673}"/>
    <pc:docChg chg="modSld">
      <pc:chgData name="Sofi Andersson (RF-SISU Skåne)" userId="S::sofi.andersson_rfsisu.se#ext#@sensusmoln.onmicrosoft.com::771d4680-636e-40a9-a0db-5e749558be37" providerId="AD" clId="Web-{7BBE03CB-E8C1-46FB-9448-EC79C8084673}" dt="2023-10-06T09:52:54.289" v="1" actId="1076"/>
      <pc:docMkLst>
        <pc:docMk/>
      </pc:docMkLst>
      <pc:sldChg chg="modSp">
        <pc:chgData name="Sofi Andersson (RF-SISU Skåne)" userId="S::sofi.andersson_rfsisu.se#ext#@sensusmoln.onmicrosoft.com::771d4680-636e-40a9-a0db-5e749558be37" providerId="AD" clId="Web-{7BBE03CB-E8C1-46FB-9448-EC79C8084673}" dt="2023-10-06T09:52:54.289" v="1" actId="1076"/>
        <pc:sldMkLst>
          <pc:docMk/>
          <pc:sldMk cId="0" sldId="260"/>
        </pc:sldMkLst>
        <pc:picChg chg="mod">
          <ac:chgData name="Sofi Andersson (RF-SISU Skåne)" userId="S::sofi.andersson_rfsisu.se#ext#@sensusmoln.onmicrosoft.com::771d4680-636e-40a9-a0db-5e749558be37" providerId="AD" clId="Web-{7BBE03CB-E8C1-46FB-9448-EC79C8084673}" dt="2023-10-06T09:52:54.289" v="1" actId="1076"/>
          <ac:picMkLst>
            <pc:docMk/>
            <pc:sldMk cId="0" sldId="260"/>
            <ac:picMk id="7" creationId="{00000000-0000-0000-0000-000000000000}"/>
          </ac:picMkLst>
        </pc:picChg>
      </pc:sldChg>
    </pc:docChg>
  </pc:docChgLst>
  <pc:docChgLst>
    <pc:chgData name="Emilia Angel" userId="42834807-3a34-4e12-a790-5dca086b7808" providerId="ADAL" clId="{FF7B9540-365F-46FE-B6E9-894767F6E6FB}"/>
    <pc:docChg chg="custSel modSld">
      <pc:chgData name="Emilia Angel" userId="42834807-3a34-4e12-a790-5dca086b7808" providerId="ADAL" clId="{FF7B9540-365F-46FE-B6E9-894767F6E6FB}" dt="2023-02-20T08:57:42.859" v="258" actId="313"/>
      <pc:docMkLst>
        <pc:docMk/>
      </pc:docMkLst>
      <pc:sldChg chg="addSp delSp modSp mod">
        <pc:chgData name="Emilia Angel" userId="42834807-3a34-4e12-a790-5dca086b7808" providerId="ADAL" clId="{FF7B9540-365F-46FE-B6E9-894767F6E6FB}" dt="2023-02-20T08:38:34.234" v="63" actId="20577"/>
        <pc:sldMkLst>
          <pc:docMk/>
          <pc:sldMk cId="0" sldId="256"/>
        </pc:sldMkLst>
        <pc:spChg chg="add del mod">
          <ac:chgData name="Emilia Angel" userId="42834807-3a34-4e12-a790-5dca086b7808" providerId="ADAL" clId="{FF7B9540-365F-46FE-B6E9-894767F6E6FB}" dt="2023-02-20T08:29:27.125" v="4"/>
          <ac:spMkLst>
            <pc:docMk/>
            <pc:sldMk cId="0" sldId="256"/>
            <ac:spMk id="4" creationId="{3D37BD69-2814-DB33-6E7B-C5CE1DCCBB77}"/>
          </ac:spMkLst>
        </pc:spChg>
        <pc:spChg chg="add mod">
          <ac:chgData name="Emilia Angel" userId="42834807-3a34-4e12-a790-5dca086b7808" providerId="ADAL" clId="{FF7B9540-365F-46FE-B6E9-894767F6E6FB}" dt="2023-02-20T08:38:34.234" v="63" actId="20577"/>
          <ac:spMkLst>
            <pc:docMk/>
            <pc:sldMk cId="0" sldId="256"/>
            <ac:spMk id="6" creationId="{A5E3485D-163C-6D7A-11CC-AF1D1D0CEBF8}"/>
          </ac:spMkLst>
        </pc:spChg>
        <pc:graphicFrameChg chg="add del mod">
          <ac:chgData name="Emilia Angel" userId="42834807-3a34-4e12-a790-5dca086b7808" providerId="ADAL" clId="{FF7B9540-365F-46FE-B6E9-894767F6E6FB}" dt="2023-02-20T08:29:27.115" v="2"/>
          <ac:graphicFrameMkLst>
            <pc:docMk/>
            <pc:sldMk cId="0" sldId="256"/>
            <ac:graphicFrameMk id="5" creationId="{BEF8C229-3F73-6731-F35A-32D43B5F78AA}"/>
          </ac:graphicFrameMkLst>
        </pc:graphicFrameChg>
      </pc:sldChg>
      <pc:sldChg chg="modNotesTx">
        <pc:chgData name="Emilia Angel" userId="42834807-3a34-4e12-a790-5dca086b7808" providerId="ADAL" clId="{FF7B9540-365F-46FE-B6E9-894767F6E6FB}" dt="2023-02-20T08:57:42.859" v="258" actId="313"/>
        <pc:sldMkLst>
          <pc:docMk/>
          <pc:sldMk cId="0" sldId="29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tshållare för sidhuvud 1"/>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0000"/>
              </a:solidFill>
              <a:uFillTx/>
              <a:latin typeface="Calibri"/>
            </a:endParaRPr>
          </a:p>
        </p:txBody>
      </p:sp>
      <p:sp>
        <p:nvSpPr>
          <p:cNvPr id="3" name="Platshållare för datum 2"/>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35B1B64-7303-4080-ACF3-5A65E186D92D}" type="datetime1">
              <a:rPr lang="sv-SE" sz="1200" b="0" i="0" u="none" strike="noStrike" kern="1200" cap="none" spc="0" baseline="0">
                <a:solidFill>
                  <a:srgbClr val="000000"/>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2023-11-30</a:t>
            </a:fld>
            <a:endParaRPr lang="sv-SE" sz="1200" b="0" i="0" u="none" strike="noStrike" kern="1200" cap="none" spc="0" baseline="0">
              <a:solidFill>
                <a:srgbClr val="000000"/>
              </a:solidFill>
              <a:uFillTx/>
              <a:latin typeface="Calibri"/>
            </a:endParaRPr>
          </a:p>
        </p:txBody>
      </p:sp>
      <p:sp>
        <p:nvSpPr>
          <p:cNvPr id="4" name="Platshållare för sidfot 3"/>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200" b="0" i="0" u="none" strike="noStrike" kern="1200" cap="none" spc="0" baseline="0">
              <a:solidFill>
                <a:srgbClr val="000000"/>
              </a:solidFill>
              <a:uFillTx/>
              <a:latin typeface="Calibri"/>
            </a:endParaRPr>
          </a:p>
        </p:txBody>
      </p:sp>
      <p:sp>
        <p:nvSpPr>
          <p:cNvPr id="5" name="Platshållare för bildnummer 4"/>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C1B9EBB-9570-4CC9-8E8B-744CA61F2F40}" type="slidenum">
              <a:t>‹#›</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365632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tshållare för sidhuvud 1"/>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sv-SE" sz="1200" b="0" i="0" u="none" strike="noStrike" kern="1200" cap="none" spc="0" baseline="0">
                <a:solidFill>
                  <a:srgbClr val="000000"/>
                </a:solidFill>
                <a:uFillTx/>
                <a:latin typeface="Calibri"/>
              </a:defRPr>
            </a:lvl1pPr>
          </a:lstStyle>
          <a:p>
            <a:pPr lvl="0"/>
            <a:endParaRPr lang="sv-SE"/>
          </a:p>
        </p:txBody>
      </p:sp>
      <p:sp>
        <p:nvSpPr>
          <p:cNvPr id="3" name="Platshållare för datum 2"/>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sv-SE" sz="1200" b="0" i="0" u="none" strike="noStrike" kern="1200" cap="none" spc="0" baseline="0">
                <a:solidFill>
                  <a:srgbClr val="000000"/>
                </a:solidFill>
                <a:uFillTx/>
                <a:latin typeface="Calibri"/>
              </a:defRPr>
            </a:lvl1pPr>
          </a:lstStyle>
          <a:p>
            <a:pPr lvl="0"/>
            <a:fld id="{6A9660FD-3BA7-441C-A3C6-D44A76DB6D1E}" type="datetime1">
              <a:rPr lang="sv-SE"/>
              <a:pPr lvl="0"/>
              <a:t>2023-11-30</a:t>
            </a:fld>
            <a:endParaRPr lang="sv-SE"/>
          </a:p>
        </p:txBody>
      </p:sp>
      <p:sp>
        <p:nvSpPr>
          <p:cNvPr id="4" name="Platshållare för bildobjekt 3"/>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Platshållare för anteckningar 4"/>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sv-SE" sz="1200" b="0" i="0" u="none" strike="noStrike" kern="1200" cap="none" spc="0" baseline="0">
                <a:solidFill>
                  <a:srgbClr val="000000"/>
                </a:solidFill>
                <a:uFillTx/>
                <a:latin typeface="Calibri"/>
              </a:defRPr>
            </a:lvl1pPr>
          </a:lstStyle>
          <a:p>
            <a:pPr lvl="0"/>
            <a:endParaRPr lang="sv-SE"/>
          </a:p>
        </p:txBody>
      </p:sp>
      <p:sp>
        <p:nvSpPr>
          <p:cNvPr id="7" name="Platshållare för bildnummer 6"/>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sv-SE" sz="1200" b="0" i="0" u="none" strike="noStrike" kern="1200" cap="none" spc="0" baseline="0">
                <a:solidFill>
                  <a:srgbClr val="000000"/>
                </a:solidFill>
                <a:uFillTx/>
                <a:latin typeface="Calibri"/>
              </a:defRPr>
            </a:lvl1pPr>
          </a:lstStyle>
          <a:p>
            <a:pPr lvl="0"/>
            <a:fld id="{6737C7C8-7D13-4FF6-BF18-1909072EB675}" type="slidenum">
              <a:t>‹#›</a:t>
            </a:fld>
            <a:endParaRPr lang="sv-SE"/>
          </a:p>
        </p:txBody>
      </p:sp>
    </p:spTree>
    <p:extLst>
      <p:ext uri="{BB962C8B-B14F-4D97-AF65-F5344CB8AC3E}">
        <p14:creationId xmlns:p14="http://schemas.microsoft.com/office/powerpoint/2010/main" val="3683252851"/>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sv-SE"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sv-SE"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sv-SE"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sv-SE"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sv-SE"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www.1177.se/Skane/liv--halsa/psykisk-halsa/att-soka-stod-och-hjalp/patientforeningar-och-narstaendeforeningar-vid-psykisk-ohalsa-och-beroende/" TargetMode="External"/><Relationship Id="rId3" Type="http://schemas.openxmlformats.org/officeDocument/2006/relationships/hyperlink" Target="https://rbu.se/om-rbu/" TargetMode="External"/><Relationship Id="rId7" Type="http://schemas.openxmlformats.org/officeDocument/2006/relationships/hyperlink" Target="https://www.doktorn.com/patientforeningar/"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vard.skane.se/psykiatri-skane/om-oss/trygg-och-saker-vard/patientforeningar-a-o/" TargetMode="External"/><Relationship Id="rId5" Type="http://schemas.openxmlformats.org/officeDocument/2006/relationships/hyperlink" Target="https://www.hjart-lung.se/" TargetMode="External"/><Relationship Id="rId4" Type="http://schemas.openxmlformats.org/officeDocument/2006/relationships/hyperlink" Target="https://mind.se/"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www.kristianstad.se/en/omsorg-och-hjalp/ekonomiskt-bistand/"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a:t>Hej och välkomna!</a:t>
            </a:r>
          </a:p>
          <a:p>
            <a:pPr lvl="0"/>
            <a:r>
              <a:rPr lang="sv-SE"/>
              <a:t> </a:t>
            </a:r>
          </a:p>
          <a:p>
            <a:pPr lvl="0"/>
            <a:r>
              <a:rPr lang="sv-SE"/>
              <a:t>Idag ska vi prata om fritid, intressen, aktiviteter och olika platser där man kan träffa andra personer. Hur du eller din familj kan vara aktiva på er fritid.</a:t>
            </a:r>
          </a:p>
          <a:p>
            <a:pPr lvl="0"/>
            <a:r>
              <a:rPr lang="sv-SE"/>
              <a:t>Ni har fått en lista med ord som vi ska prata om idag. </a:t>
            </a:r>
          </a:p>
          <a:p>
            <a:pPr lvl="0"/>
            <a:endParaRPr lang="sv-SE"/>
          </a:p>
          <a:p>
            <a:pPr lvl="0"/>
            <a:r>
              <a:rPr lang="sv-SE"/>
              <a:t>Ni får gärna stoppa mig om ni vill säga något eller om det är något ni inte förstår och ni får gärna ta foto av bilderna här och översätta ord i era telefoner.</a:t>
            </a:r>
          </a:p>
          <a:p>
            <a:pPr lvl="0"/>
            <a:endParaRPr lang="sv-SE"/>
          </a:p>
          <a:p>
            <a:pPr lvl="0"/>
            <a:r>
              <a:rPr lang="sv-SE"/>
              <a:t>Jag vet att många av er får mycket information från många personer nu. Det som är viktigt för er är att lära svenska, hitta lägenhet eller hus och hitta arbete. Den här informationen kan inte ge er lägenhet eller arbete – men den är viktig för ert framtida liv i Sverige, och för era barn. </a:t>
            </a:r>
          </a:p>
          <a:p>
            <a:pPr lvl="0"/>
            <a:endParaRPr lang="sv-SE"/>
          </a:p>
          <a:p>
            <a:pPr lvl="0"/>
            <a:r>
              <a:rPr lang="sv-SE"/>
              <a:t>Det vi ska prata om idag är något ni kan prata med alla svenskar om och som kan hjälpa er att träffa fler människor. När man känner fler personer kan det också vara lättare att hitta bostad och arbete.</a:t>
            </a:r>
          </a:p>
          <a:p>
            <a:pPr lvl="0"/>
            <a:endParaRPr lang="sv-SE"/>
          </a:p>
          <a:p>
            <a:pPr lvl="0"/>
            <a:endParaRPr lang="sv-SE"/>
          </a:p>
          <a:p>
            <a:pPr lvl="0"/>
            <a:endParaRPr lang="sv-SE"/>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DF29FEC-8B2D-44A4-AEED-0099F3FC001E}" type="slidenum">
              <a:t>1</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124497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dirty="0"/>
              <a:t>När vi pratar om föreningar här menar vi ideella föreningar. </a:t>
            </a:r>
            <a:r>
              <a:rPr lang="sv-SE" dirty="0" err="1"/>
              <a:t>Volontärt</a:t>
            </a:r>
            <a:r>
              <a:rPr lang="sv-SE" dirty="0"/>
              <a:t> betyder samma sak som ideellt.</a:t>
            </a:r>
          </a:p>
          <a:p>
            <a:pPr lvl="0"/>
            <a:r>
              <a:rPr lang="sv-SE" dirty="0"/>
              <a:t>De som är aktiva gör det frivilligt, utan lön, på sin fritid/lediga tid = ideellt.</a:t>
            </a:r>
          </a:p>
          <a:p>
            <a:pPr lvl="0"/>
            <a:endParaRPr lang="sv-SE" dirty="0"/>
          </a:p>
          <a:p>
            <a:pPr lvl="0"/>
            <a:r>
              <a:rPr lang="sv-SE" dirty="0"/>
              <a:t>Det betyder att det inte är någon som tjänar pengar på att vara aktiv i en förening. En förening är inte som ett företag. </a:t>
            </a:r>
          </a:p>
          <a:p>
            <a:pPr lvl="0"/>
            <a:r>
              <a:rPr lang="sv-SE" dirty="0"/>
              <a:t>Det är inget arbete att vara med i en förening.</a:t>
            </a:r>
          </a:p>
          <a:p>
            <a:pPr lvl="0"/>
            <a:r>
              <a:rPr lang="sv-SE" dirty="0"/>
              <a:t>Att vara aktiv i en förening är en hobby/ett intresse, det gör jag t.ex. för att:</a:t>
            </a:r>
          </a:p>
          <a:p>
            <a:pPr lvl="0"/>
            <a:r>
              <a:rPr lang="sv-SE" dirty="0"/>
              <a:t>- jag vill!</a:t>
            </a:r>
          </a:p>
          <a:p>
            <a:pPr lvl="0"/>
            <a:r>
              <a:rPr lang="sv-SE" dirty="0"/>
              <a:t>- det är roligt </a:t>
            </a:r>
          </a:p>
          <a:p>
            <a:pPr lvl="0"/>
            <a:r>
              <a:rPr lang="sv-SE" dirty="0"/>
              <a:t>- jag vill göra något bra i samhället</a:t>
            </a:r>
          </a:p>
          <a:p>
            <a:pPr lvl="0"/>
            <a:r>
              <a:rPr lang="sv-SE" dirty="0"/>
              <a:t> </a:t>
            </a:r>
          </a:p>
          <a:p>
            <a:pPr lvl="0"/>
            <a:r>
              <a:rPr lang="sv-SE" dirty="0"/>
              <a:t>(Återkom till anställda under föreningens ekonomi istället för att gå in på det här)</a:t>
            </a:r>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27C9AA3-5930-4A8D-AE6E-58C218F6AE7E}" type="slidenum">
              <a:t>10</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3061776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b="1" i="1" dirty="0"/>
              <a:t>Fördjupning. Om du döljer denna bild, informera om intresseföreningar, patientföreningar, rättighetsorganisationer osv på bild 14, ”Det finns något för alla”.</a:t>
            </a:r>
          </a:p>
          <a:p>
            <a:pPr lvl="0"/>
            <a:endParaRPr lang="sv-SE" dirty="0"/>
          </a:p>
          <a:p>
            <a:pPr lvl="0"/>
            <a:r>
              <a:rPr lang="sv-SE" dirty="0"/>
              <a:t>Det finns så kallade intresseföreningar som engagerar sig specifikt för en fråga. </a:t>
            </a:r>
          </a:p>
          <a:p>
            <a:pPr lvl="0"/>
            <a:r>
              <a:rPr lang="sv-SE" dirty="0"/>
              <a:t>Där kan du få:</a:t>
            </a:r>
          </a:p>
          <a:p>
            <a:pPr lvl="0"/>
            <a:r>
              <a:rPr lang="sv-SE" dirty="0"/>
              <a:t>Stöd och hjälp</a:t>
            </a:r>
            <a:br>
              <a:rPr lang="sv-SE" dirty="0"/>
            </a:br>
            <a:r>
              <a:rPr lang="sv-SE" dirty="0"/>
              <a:t>Information</a:t>
            </a:r>
          </a:p>
          <a:p>
            <a:pPr lvl="0"/>
            <a:r>
              <a:rPr lang="sv-SE" dirty="0"/>
              <a:t>Träffa andra som är i liknande situation</a:t>
            </a:r>
          </a:p>
          <a:p>
            <a:pPr lvl="0"/>
            <a:r>
              <a:rPr lang="sv-SE" dirty="0"/>
              <a:t/>
            </a:r>
            <a:br>
              <a:rPr lang="sv-SE" dirty="0"/>
            </a:br>
            <a:r>
              <a:rPr lang="sv-SE" b="1" dirty="0"/>
              <a:t>Patientföreningar</a:t>
            </a:r>
            <a:r>
              <a:rPr lang="sv-SE" dirty="0"/>
              <a:t> är föreningar som engagerar sig speciellt för en patientgrupp. Det kan vara allt från vanligare diagnoser som diabetes, och de med någon funktionsvariation (förklara gärna ordet mer) till väldigt smala föreningar för väldigt specifika diagnoser. </a:t>
            </a:r>
            <a:br>
              <a:rPr lang="sv-SE" dirty="0"/>
            </a:br>
            <a:endParaRPr lang="sv-SE" dirty="0"/>
          </a:p>
          <a:p>
            <a:pPr lvl="0"/>
            <a:r>
              <a:rPr lang="sv-SE" dirty="0"/>
              <a:t>RBU - Riksföreningen för funktionsnedsatta barn och unga  </a:t>
            </a:r>
            <a:r>
              <a:rPr lang="sv-SE" u="sng" dirty="0">
                <a:hlinkClick r:id="rId3"/>
              </a:rPr>
              <a:t>https://rbu.se/om-rbu/</a:t>
            </a:r>
            <a:r>
              <a:rPr lang="sv-SE" dirty="0"/>
              <a:t/>
            </a:r>
            <a:br>
              <a:rPr lang="sv-SE" dirty="0"/>
            </a:br>
            <a:r>
              <a:rPr lang="sv-SE" dirty="0"/>
              <a:t>Mind.se – Om man lever med psykisk ohälsa </a:t>
            </a:r>
            <a:r>
              <a:rPr lang="sv-SE" u="sng" dirty="0">
                <a:hlinkClick r:id="rId4"/>
              </a:rPr>
              <a:t>https://mind.se/</a:t>
            </a:r>
            <a:r>
              <a:rPr lang="sv-SE" dirty="0"/>
              <a:t/>
            </a:r>
            <a:br>
              <a:rPr lang="sv-SE" dirty="0"/>
            </a:br>
            <a:r>
              <a:rPr lang="sv-SE" dirty="0" err="1"/>
              <a:t>HjärtLung</a:t>
            </a:r>
            <a:r>
              <a:rPr lang="sv-SE" dirty="0"/>
              <a:t>: Riksförbundet för Hjärt- &amp; Lungsjuka. </a:t>
            </a:r>
            <a:r>
              <a:rPr lang="sv-SE" dirty="0">
                <a:hlinkClick r:id="rId5"/>
              </a:rPr>
              <a:t>https://www.hjart-lung.se/</a:t>
            </a:r>
            <a:endParaRPr lang="sv-SE" dirty="0"/>
          </a:p>
          <a:p>
            <a:pPr lvl="0"/>
            <a:endParaRPr lang="sv-SE" dirty="0"/>
          </a:p>
          <a:p>
            <a:pPr lvl="0"/>
            <a:r>
              <a:rPr lang="sv-SE" dirty="0"/>
              <a:t>Länkar för oss: </a:t>
            </a:r>
          </a:p>
          <a:p>
            <a:pPr lvl="0"/>
            <a:r>
              <a:rPr lang="sv-SE" u="sng" dirty="0">
                <a:hlinkClick r:id="rId6"/>
              </a:rPr>
              <a:t>https://vard.skane.se/psykiatri-skane/om-oss/trygg-och-saker-vard/patientforeningar-a-o/</a:t>
            </a:r>
            <a:endParaRPr lang="sv-SE" dirty="0"/>
          </a:p>
          <a:p>
            <a:pPr lvl="0"/>
            <a:r>
              <a:rPr lang="sv-SE" u="sng" dirty="0">
                <a:hlinkClick r:id="rId7"/>
              </a:rPr>
              <a:t>https://www.doktorn.com/patientforeningar/</a:t>
            </a:r>
            <a:endParaRPr lang="sv-SE" dirty="0"/>
          </a:p>
          <a:p>
            <a:pPr lvl="0"/>
            <a:r>
              <a:rPr lang="sv-SE" u="sng" dirty="0">
                <a:hlinkClick r:id="rId8"/>
              </a:rPr>
              <a:t>https://www.1177.se/Skane/liv--halsa/psykisk-halsa/att-soka-stod-och-hjalp/patientforeningar-och-narstaendeforeningar-vid-psykisk-ohalsa-och-beroende/</a:t>
            </a:r>
            <a:endParaRPr lang="sv-SE" dirty="0"/>
          </a:p>
          <a:p>
            <a:pPr lvl="0"/>
            <a:endParaRPr lang="sv-SE" b="1" dirty="0"/>
          </a:p>
          <a:p>
            <a:pPr lvl="0"/>
            <a:r>
              <a:rPr lang="sv-SE" b="1" dirty="0"/>
              <a:t>Rättighetsföreningar: </a:t>
            </a:r>
            <a:r>
              <a:rPr lang="sv-SE" dirty="0"/>
              <a:t>föreningar som jobbar för mänskliga rättigheter (kvinnors rättigheter, HBTQ+, barns rättigheter)</a:t>
            </a:r>
          </a:p>
          <a:p>
            <a:pPr lvl="0"/>
            <a:r>
              <a:rPr lang="sv-SE" dirty="0"/>
              <a:t>och mot mer jämlika rättigheter för alla. </a:t>
            </a:r>
          </a:p>
          <a:p>
            <a:pPr lvl="0"/>
            <a:r>
              <a:rPr lang="sv-SE" dirty="0"/>
              <a:t/>
            </a:r>
            <a:br>
              <a:rPr lang="sv-SE" dirty="0"/>
            </a:br>
            <a:r>
              <a:rPr lang="sv-SE" dirty="0"/>
              <a:t>RFSL- HBTQ+</a:t>
            </a:r>
          </a:p>
          <a:p>
            <a:pPr lvl="0"/>
            <a:r>
              <a:rPr lang="sv-SE" dirty="0"/>
              <a:t>Rädda Barnen</a:t>
            </a:r>
            <a:br>
              <a:rPr lang="sv-SE" dirty="0"/>
            </a:br>
            <a:r>
              <a:rPr lang="sv-SE" dirty="0"/>
              <a:t>Röda Korset </a:t>
            </a:r>
            <a:br>
              <a:rPr lang="sv-SE" dirty="0"/>
            </a:br>
            <a:r>
              <a:rPr lang="sv-SE" dirty="0" err="1"/>
              <a:t>Tamam</a:t>
            </a:r>
            <a:r>
              <a:rPr lang="sv-SE" dirty="0"/>
              <a:t> </a:t>
            </a:r>
            <a:br>
              <a:rPr lang="sv-SE" dirty="0"/>
            </a:br>
            <a:r>
              <a:rPr lang="sv-SE" dirty="0"/>
              <a:t>IKF</a:t>
            </a:r>
          </a:p>
          <a:p>
            <a:pPr lvl="0"/>
            <a:r>
              <a:rPr lang="sv-SE" dirty="0"/>
              <a:t/>
            </a:r>
            <a:br>
              <a:rPr lang="sv-SE" dirty="0"/>
            </a:br>
            <a:r>
              <a:rPr lang="sv-SE" b="1" dirty="0"/>
              <a:t>Föreningar för ditt boende</a:t>
            </a:r>
            <a:r>
              <a:rPr lang="sv-SE" dirty="0"/>
              <a:t> - hyresgastforeningen.se</a:t>
            </a:r>
            <a:br>
              <a:rPr lang="sv-SE" dirty="0"/>
            </a:br>
            <a:r>
              <a:rPr lang="sv-SE" dirty="0"/>
              <a:t>Alla som hyr en lägenhet kan bli medlemmar. </a:t>
            </a:r>
            <a:br>
              <a:rPr lang="sv-SE" dirty="0"/>
            </a:br>
            <a:r>
              <a:rPr lang="sv-SE" dirty="0"/>
              <a:t>Hyresrättsföreningen ser exempelvis till att de inte höjer din hyra för mycket. </a:t>
            </a:r>
            <a:br>
              <a:rPr lang="sv-SE" dirty="0"/>
            </a:br>
            <a:r>
              <a:rPr lang="sv-SE" dirty="0"/>
              <a:t/>
            </a:r>
            <a:br>
              <a:rPr lang="sv-SE" dirty="0"/>
            </a:br>
            <a:r>
              <a:rPr lang="sv-SE" dirty="0"/>
              <a:t>Bostadsrättsförening går du med i om du bor i en bostadsrätt. De är lokala och jobbar med frågor som rör just ditt bostadsområde såsom hyror, gemensamma utrymmen och planering av renoveringar. </a:t>
            </a:r>
            <a:br>
              <a:rPr lang="sv-SE" dirty="0"/>
            </a:br>
            <a:r>
              <a:rPr lang="sv-SE" dirty="0"/>
              <a:t>Bor du i ett hus kan du gå med i Villaägarföreningen eller lokala samfällighetsföreningar som till exempel ser till så att vägen till alla fastigheter i ditt område tas om hand.</a:t>
            </a:r>
          </a:p>
          <a:p>
            <a:pPr lvl="0"/>
            <a:r>
              <a:rPr lang="sv-SE" dirty="0"/>
              <a:t/>
            </a:r>
            <a:br>
              <a:rPr lang="sv-SE" dirty="0"/>
            </a:br>
            <a:r>
              <a:rPr lang="sv-SE" dirty="0"/>
              <a:t/>
            </a:r>
            <a:br>
              <a:rPr lang="sv-SE" dirty="0"/>
            </a:br>
            <a:endParaRPr lang="sv-SE" dirty="0"/>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3479B38-34CC-4D37-A794-C3A4BCE23C13}" type="slidenum">
              <a:t>11</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2653502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i="1"/>
              <a:t>Känner ni igen någon av dessa loggor? </a:t>
            </a:r>
          </a:p>
          <a:p>
            <a:pPr lvl="0"/>
            <a:r>
              <a:rPr lang="sv-SE" i="1"/>
              <a:t>Kanske sett dem på anslagstavlan på biblioteket eller något språkcafé?</a:t>
            </a:r>
            <a:endParaRPr lang="en-GB" i="1"/>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78849EE-AA66-413E-AC61-80AD12F01A70}" type="slidenum">
              <a:t>12</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0220519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dirty="0"/>
              <a:t>I början på 1900-talet tyckte man också att fler människor behövde få kunskap för att kunna förändra samhället. Det är viktigt för demokratin att alla har tillgång till kunskap.</a:t>
            </a:r>
          </a:p>
          <a:p>
            <a:pPr lvl="0"/>
            <a:r>
              <a:rPr lang="sv-SE" dirty="0"/>
              <a:t>Med dessa tankar föddes ”folkbildningen”.</a:t>
            </a:r>
          </a:p>
          <a:p>
            <a:pPr lvl="0"/>
            <a:endParaRPr lang="sv-SE" dirty="0"/>
          </a:p>
          <a:p>
            <a:pPr lvl="0"/>
            <a:r>
              <a:rPr lang="sv-SE" dirty="0"/>
              <a:t>Folk – bildning </a:t>
            </a:r>
            <a:r>
              <a:rPr lang="sv-SE" dirty="0">
                <a:solidFill>
                  <a:srgbClr val="2E75B6"/>
                </a:solidFill>
              </a:rPr>
              <a:t>(påminn om orden, jämför folkbildning/utbildning)</a:t>
            </a:r>
          </a:p>
          <a:p>
            <a:pPr lvl="0"/>
            <a:r>
              <a:rPr lang="sv-SE" dirty="0"/>
              <a:t>Folkbildningen handlar om att alla har rätt att lära sig – att alla har rätt till kunskap.</a:t>
            </a:r>
          </a:p>
          <a:p>
            <a:pPr lvl="0"/>
            <a:r>
              <a:rPr lang="sv-SE" dirty="0"/>
              <a:t>Folkbildningen är utbildning som är fri och frivillig.</a:t>
            </a:r>
          </a:p>
          <a:p>
            <a:pPr lvl="0"/>
            <a:r>
              <a:rPr lang="sv-SE" dirty="0"/>
              <a:t>Det startades folkhögskolor och senare studieförbund – och dom arbetar med folkbildning, fortfarande idag.</a:t>
            </a:r>
          </a:p>
          <a:p>
            <a:pPr lvl="0"/>
            <a:endParaRPr lang="sv-SE" dirty="0"/>
          </a:p>
          <a:p>
            <a:pPr lvl="0"/>
            <a:r>
              <a:rPr lang="sv-SE" i="1" dirty="0"/>
              <a:t>Finns det aktiva studieförbund/studiecirklar där ni befinner er? Ta dem som exempel.</a:t>
            </a:r>
          </a:p>
          <a:p>
            <a:pPr lvl="0"/>
            <a:endParaRPr lang="sv-SE" dirty="0"/>
          </a:p>
          <a:p>
            <a:pPr lvl="0"/>
            <a:r>
              <a:rPr lang="sv-SE" b="1" i="1" dirty="0"/>
              <a:t>Om historie-avsnittet, bild 15-19, blir för omfattande och du väljer att dölja avsnittet, så kan du informera kortfattat om folkrörelserna och folkbildningens och föreningslivets historiska kontext här. </a:t>
            </a:r>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F980A79-59A4-40EF-8255-23315976548D}" type="slidenum">
              <a:t>13</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8378800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en-US" i="1" dirty="0" err="1">
                <a:latin typeface="Arial"/>
                <a:cs typeface="Arial"/>
              </a:rPr>
              <a:t>Vad</a:t>
            </a:r>
            <a:r>
              <a:rPr lang="en-US" i="1" dirty="0">
                <a:latin typeface="Arial"/>
                <a:cs typeface="Arial"/>
              </a:rPr>
              <a:t> </a:t>
            </a:r>
            <a:r>
              <a:rPr lang="en-US" i="1" dirty="0" err="1">
                <a:latin typeface="Arial"/>
                <a:cs typeface="Arial"/>
              </a:rPr>
              <a:t>är</a:t>
            </a:r>
            <a:r>
              <a:rPr lang="en-US" i="1" dirty="0">
                <a:latin typeface="Arial"/>
                <a:cs typeface="Arial"/>
              </a:rPr>
              <a:t> </a:t>
            </a:r>
            <a:r>
              <a:rPr lang="en-US" i="1" dirty="0" err="1">
                <a:latin typeface="Arial"/>
                <a:cs typeface="Arial"/>
              </a:rPr>
              <a:t>en</a:t>
            </a:r>
            <a:r>
              <a:rPr lang="en-US" i="1" dirty="0">
                <a:latin typeface="Arial"/>
                <a:cs typeface="Arial"/>
              </a:rPr>
              <a:t> </a:t>
            </a:r>
            <a:r>
              <a:rPr lang="en-US" i="1" dirty="0" err="1">
                <a:latin typeface="Arial"/>
                <a:cs typeface="Arial"/>
              </a:rPr>
              <a:t>studiecirkel</a:t>
            </a:r>
            <a:r>
              <a:rPr lang="en-US" i="1" dirty="0">
                <a:latin typeface="Arial"/>
                <a:cs typeface="Arial"/>
              </a:rPr>
              <a:t>? </a:t>
            </a:r>
          </a:p>
          <a:p>
            <a:pPr lvl="0"/>
            <a:endParaRPr lang="en-US" dirty="0">
              <a:latin typeface="Arial"/>
              <a:cs typeface="Arial"/>
            </a:endParaRPr>
          </a:p>
          <a:p>
            <a:pPr lvl="0"/>
            <a:r>
              <a:rPr lang="en-US" dirty="0">
                <a:latin typeface="Arial"/>
                <a:cs typeface="Arial"/>
              </a:rPr>
              <a:t>Hos </a:t>
            </a:r>
            <a:r>
              <a:rPr lang="en-US" dirty="0" err="1">
                <a:latin typeface="Arial"/>
                <a:cs typeface="Arial"/>
              </a:rPr>
              <a:t>ett</a:t>
            </a:r>
            <a:r>
              <a:rPr lang="en-US" dirty="0">
                <a:latin typeface="Arial"/>
                <a:cs typeface="Arial"/>
              </a:rPr>
              <a:t> </a:t>
            </a:r>
            <a:r>
              <a:rPr lang="en-US" dirty="0" err="1">
                <a:latin typeface="Arial"/>
                <a:cs typeface="Arial"/>
              </a:rPr>
              <a:t>studieförbund</a:t>
            </a:r>
            <a:r>
              <a:rPr lang="en-US" dirty="0">
                <a:latin typeface="Arial"/>
                <a:cs typeface="Arial"/>
              </a:rPr>
              <a:t> </a:t>
            </a:r>
            <a:r>
              <a:rPr lang="en-US" dirty="0" err="1">
                <a:latin typeface="Arial"/>
                <a:cs typeface="Arial"/>
              </a:rPr>
              <a:t>kan</a:t>
            </a:r>
            <a:r>
              <a:rPr lang="en-US" dirty="0">
                <a:latin typeface="Arial"/>
                <a:cs typeface="Arial"/>
              </a:rPr>
              <a:t> man delta </a:t>
            </a:r>
            <a:r>
              <a:rPr lang="en-US" dirty="0" err="1">
                <a:latin typeface="Arial"/>
                <a:cs typeface="Arial"/>
              </a:rPr>
              <a:t>i</a:t>
            </a:r>
            <a:r>
              <a:rPr lang="en-US" dirty="0">
                <a:latin typeface="Arial"/>
                <a:cs typeface="Arial"/>
              </a:rPr>
              <a:t> </a:t>
            </a:r>
            <a:r>
              <a:rPr lang="en-US" dirty="0" err="1">
                <a:latin typeface="Arial"/>
                <a:cs typeface="Arial"/>
              </a:rPr>
              <a:t>en</a:t>
            </a:r>
            <a:r>
              <a:rPr lang="en-US" dirty="0">
                <a:latin typeface="Arial"/>
                <a:cs typeface="Arial"/>
              </a:rPr>
              <a:t> </a:t>
            </a:r>
            <a:r>
              <a:rPr lang="en-US" dirty="0" err="1">
                <a:latin typeface="Arial"/>
                <a:cs typeface="Arial"/>
              </a:rPr>
              <a:t>studiecirkel</a:t>
            </a:r>
            <a:r>
              <a:rPr lang="en-US" dirty="0">
                <a:latin typeface="Arial"/>
                <a:cs typeface="Arial"/>
              </a:rPr>
              <a:t>. </a:t>
            </a:r>
            <a:r>
              <a:rPr lang="en-US" dirty="0" err="1">
                <a:latin typeface="Arial"/>
                <a:cs typeface="Arial"/>
              </a:rPr>
              <a:t>Det</a:t>
            </a:r>
            <a:r>
              <a:rPr lang="en-US" dirty="0">
                <a:latin typeface="Arial"/>
                <a:cs typeface="Arial"/>
              </a:rPr>
              <a:t> </a:t>
            </a:r>
            <a:r>
              <a:rPr lang="en-US" dirty="0" err="1">
                <a:latin typeface="Arial"/>
                <a:cs typeface="Arial"/>
              </a:rPr>
              <a:t>är</a:t>
            </a:r>
            <a:r>
              <a:rPr lang="en-US" dirty="0">
                <a:latin typeface="Arial"/>
                <a:cs typeface="Arial"/>
              </a:rPr>
              <a:t> </a:t>
            </a:r>
            <a:r>
              <a:rPr lang="en-US" dirty="0" err="1">
                <a:latin typeface="Arial"/>
                <a:cs typeface="Arial"/>
              </a:rPr>
              <a:t>annan</a:t>
            </a:r>
            <a:r>
              <a:rPr lang="en-US" dirty="0">
                <a:latin typeface="Arial"/>
                <a:cs typeface="Arial"/>
              </a:rPr>
              <a:t> slags </a:t>
            </a:r>
            <a:r>
              <a:rPr lang="en-US" dirty="0" err="1">
                <a:latin typeface="Arial"/>
                <a:cs typeface="Arial"/>
              </a:rPr>
              <a:t>aktivitet</a:t>
            </a:r>
            <a:r>
              <a:rPr lang="en-US" dirty="0">
                <a:latin typeface="Arial"/>
                <a:cs typeface="Arial"/>
              </a:rPr>
              <a:t> du </a:t>
            </a:r>
            <a:r>
              <a:rPr lang="en-US" dirty="0" err="1">
                <a:latin typeface="Arial"/>
                <a:cs typeface="Arial"/>
              </a:rPr>
              <a:t>kan</a:t>
            </a:r>
            <a:r>
              <a:rPr lang="en-US" dirty="0">
                <a:latin typeface="Arial"/>
                <a:cs typeface="Arial"/>
              </a:rPr>
              <a:t> </a:t>
            </a:r>
            <a:r>
              <a:rPr lang="en-US" dirty="0" err="1">
                <a:latin typeface="Arial"/>
                <a:cs typeface="Arial"/>
              </a:rPr>
              <a:t>vara</a:t>
            </a:r>
            <a:r>
              <a:rPr lang="en-US" dirty="0">
                <a:latin typeface="Arial"/>
                <a:cs typeface="Arial"/>
              </a:rPr>
              <a:t> med </a:t>
            </a:r>
            <a:r>
              <a:rPr lang="en-US" dirty="0" err="1">
                <a:latin typeface="Arial"/>
                <a:cs typeface="Arial"/>
              </a:rPr>
              <a:t>i</a:t>
            </a:r>
            <a:r>
              <a:rPr lang="en-US" dirty="0">
                <a:latin typeface="Arial"/>
                <a:cs typeface="Arial"/>
              </a:rPr>
              <a:t> </a:t>
            </a:r>
            <a:r>
              <a:rPr lang="en-US" dirty="0" err="1">
                <a:latin typeface="Arial"/>
                <a:cs typeface="Arial"/>
              </a:rPr>
              <a:t>på</a:t>
            </a:r>
            <a:r>
              <a:rPr lang="en-US" dirty="0">
                <a:latin typeface="Arial"/>
                <a:cs typeface="Arial"/>
              </a:rPr>
              <a:t> din </a:t>
            </a:r>
            <a:r>
              <a:rPr lang="en-US" dirty="0" err="1">
                <a:latin typeface="Arial"/>
                <a:cs typeface="Arial"/>
              </a:rPr>
              <a:t>fritid</a:t>
            </a:r>
            <a:r>
              <a:rPr lang="en-US" dirty="0">
                <a:latin typeface="Arial"/>
                <a:cs typeface="Arial"/>
              </a:rPr>
              <a:t>. </a:t>
            </a:r>
          </a:p>
          <a:p>
            <a:pPr lvl="0"/>
            <a:r>
              <a:rPr lang="en-US" dirty="0" err="1">
                <a:latin typeface="Arial"/>
                <a:cs typeface="Arial"/>
              </a:rPr>
              <a:t>Det</a:t>
            </a:r>
            <a:r>
              <a:rPr lang="en-US" dirty="0">
                <a:latin typeface="Arial"/>
                <a:cs typeface="Arial"/>
              </a:rPr>
              <a:t> </a:t>
            </a:r>
            <a:r>
              <a:rPr lang="en-US" dirty="0" err="1">
                <a:latin typeface="Arial"/>
                <a:cs typeface="Arial"/>
              </a:rPr>
              <a:t>är</a:t>
            </a:r>
            <a:r>
              <a:rPr lang="en-US" dirty="0">
                <a:latin typeface="Arial"/>
                <a:cs typeface="Arial"/>
              </a:rPr>
              <a:t> </a:t>
            </a:r>
            <a:r>
              <a:rPr lang="en-US" dirty="0" err="1">
                <a:latin typeface="Arial"/>
                <a:cs typeface="Arial"/>
              </a:rPr>
              <a:t>frivilliga</a:t>
            </a:r>
            <a:r>
              <a:rPr lang="en-US" dirty="0">
                <a:latin typeface="Arial"/>
                <a:cs typeface="Arial"/>
              </a:rPr>
              <a:t> </a:t>
            </a:r>
            <a:r>
              <a:rPr lang="en-US" dirty="0" err="1">
                <a:latin typeface="Arial"/>
                <a:cs typeface="Arial"/>
              </a:rPr>
              <a:t>kurser</a:t>
            </a:r>
            <a:r>
              <a:rPr lang="en-US" dirty="0">
                <a:latin typeface="Arial"/>
                <a:cs typeface="Arial"/>
              </a:rPr>
              <a:t> </a:t>
            </a:r>
            <a:r>
              <a:rPr lang="en-US" dirty="0" err="1">
                <a:latin typeface="Arial"/>
                <a:cs typeface="Arial"/>
              </a:rPr>
              <a:t>där</a:t>
            </a:r>
            <a:r>
              <a:rPr lang="en-US" dirty="0">
                <a:latin typeface="Arial"/>
                <a:cs typeface="Arial"/>
              </a:rPr>
              <a:t> du </a:t>
            </a:r>
            <a:r>
              <a:rPr lang="en-US" dirty="0" err="1">
                <a:latin typeface="Arial"/>
                <a:cs typeface="Arial"/>
              </a:rPr>
              <a:t>kan</a:t>
            </a:r>
            <a:r>
              <a:rPr lang="en-US" dirty="0">
                <a:latin typeface="Arial"/>
                <a:cs typeface="Arial"/>
              </a:rPr>
              <a:t> </a:t>
            </a:r>
            <a:r>
              <a:rPr lang="en-US" dirty="0" err="1">
                <a:latin typeface="Arial"/>
                <a:cs typeface="Arial"/>
              </a:rPr>
              <a:t>lära</a:t>
            </a:r>
            <a:r>
              <a:rPr lang="en-US" dirty="0">
                <a:latin typeface="Arial"/>
                <a:cs typeface="Arial"/>
              </a:rPr>
              <a:t> </a:t>
            </a:r>
            <a:r>
              <a:rPr lang="en-US" dirty="0" err="1">
                <a:latin typeface="Arial"/>
                <a:cs typeface="Arial"/>
              </a:rPr>
              <a:t>tillsammans</a:t>
            </a:r>
            <a:r>
              <a:rPr lang="en-US" dirty="0">
                <a:latin typeface="Arial"/>
                <a:cs typeface="Arial"/>
              </a:rPr>
              <a:t> med </a:t>
            </a:r>
            <a:r>
              <a:rPr lang="en-US" dirty="0" err="1">
                <a:latin typeface="Arial"/>
                <a:cs typeface="Arial"/>
              </a:rPr>
              <a:t>andra</a:t>
            </a:r>
            <a:r>
              <a:rPr lang="en-US" dirty="0">
                <a:latin typeface="Arial"/>
                <a:cs typeface="Arial"/>
              </a:rPr>
              <a:t>. </a:t>
            </a:r>
          </a:p>
          <a:p>
            <a:pPr lvl="0"/>
            <a:endParaRPr lang="en-US" dirty="0">
              <a:latin typeface="Arial"/>
              <a:cs typeface="Arial"/>
            </a:endParaRPr>
          </a:p>
          <a:p>
            <a:pPr lvl="0"/>
            <a:r>
              <a:rPr lang="en-US" dirty="0" err="1">
                <a:latin typeface="Arial"/>
                <a:cs typeface="Arial"/>
              </a:rPr>
              <a:t>Alla</a:t>
            </a:r>
            <a:r>
              <a:rPr lang="en-US" dirty="0">
                <a:latin typeface="Arial"/>
                <a:cs typeface="Arial"/>
              </a:rPr>
              <a:t> </a:t>
            </a:r>
            <a:r>
              <a:rPr lang="en-US" dirty="0" err="1">
                <a:latin typeface="Arial"/>
                <a:cs typeface="Arial"/>
              </a:rPr>
              <a:t>kan</a:t>
            </a:r>
            <a:r>
              <a:rPr lang="en-US" dirty="0">
                <a:latin typeface="Arial"/>
                <a:cs typeface="Arial"/>
              </a:rPr>
              <a:t> </a:t>
            </a:r>
            <a:r>
              <a:rPr lang="en-US" dirty="0" err="1">
                <a:latin typeface="Arial"/>
                <a:cs typeface="Arial"/>
              </a:rPr>
              <a:t>leda</a:t>
            </a:r>
            <a:r>
              <a:rPr lang="en-US" dirty="0">
                <a:latin typeface="Arial"/>
                <a:cs typeface="Arial"/>
              </a:rPr>
              <a:t> </a:t>
            </a:r>
            <a:r>
              <a:rPr lang="en-US" dirty="0" err="1">
                <a:latin typeface="Arial"/>
                <a:cs typeface="Arial"/>
              </a:rPr>
              <a:t>eller</a:t>
            </a:r>
            <a:r>
              <a:rPr lang="en-US" dirty="0">
                <a:latin typeface="Arial"/>
                <a:cs typeface="Arial"/>
              </a:rPr>
              <a:t> delta </a:t>
            </a:r>
            <a:r>
              <a:rPr lang="en-US" dirty="0" err="1">
                <a:latin typeface="Arial"/>
                <a:cs typeface="Arial"/>
              </a:rPr>
              <a:t>i</a:t>
            </a:r>
            <a:r>
              <a:rPr lang="en-US" dirty="0">
                <a:latin typeface="Arial"/>
                <a:cs typeface="Arial"/>
              </a:rPr>
              <a:t> </a:t>
            </a:r>
            <a:r>
              <a:rPr lang="en-US" dirty="0" err="1">
                <a:latin typeface="Arial"/>
                <a:cs typeface="Arial"/>
              </a:rPr>
              <a:t>en</a:t>
            </a:r>
            <a:r>
              <a:rPr lang="en-US" dirty="0">
                <a:latin typeface="Arial"/>
                <a:cs typeface="Arial"/>
              </a:rPr>
              <a:t> </a:t>
            </a:r>
            <a:r>
              <a:rPr lang="en-US" dirty="0" err="1">
                <a:latin typeface="Arial"/>
                <a:cs typeface="Arial"/>
              </a:rPr>
              <a:t>studiecirkel</a:t>
            </a:r>
            <a:r>
              <a:rPr lang="en-US" dirty="0">
                <a:latin typeface="Arial"/>
                <a:cs typeface="Arial"/>
              </a:rPr>
              <a:t>!</a:t>
            </a:r>
          </a:p>
          <a:p>
            <a:pPr lvl="0"/>
            <a:r>
              <a:rPr lang="sv-SE" dirty="0">
                <a:latin typeface="Arial"/>
                <a:cs typeface="Arial"/>
              </a:rPr>
              <a:t>Exempel: </a:t>
            </a:r>
          </a:p>
          <a:p>
            <a:pPr marL="171450" lvl="0" indent="-171450">
              <a:buSzPct val="100000"/>
              <a:buChar char="-"/>
            </a:pPr>
            <a:r>
              <a:rPr lang="sv-SE" dirty="0">
                <a:latin typeface="Arial"/>
                <a:cs typeface="Arial"/>
              </a:rPr>
              <a:t>Om du är duktig på att laga mat kan starta en studiecirkel där du är ledare och ni tillsammans i gruppen lagar olika typer av maträtter.</a:t>
            </a:r>
          </a:p>
          <a:p>
            <a:pPr marL="171450" lvl="0" indent="-171450">
              <a:buSzPct val="100000"/>
              <a:buChar char="-"/>
            </a:pPr>
            <a:r>
              <a:rPr lang="sv-SE" dirty="0">
                <a:latin typeface="Arial"/>
                <a:cs typeface="Arial"/>
              </a:rPr>
              <a:t>Om du är duktig på yoga och vill öva dig mer så kan du starta en studiecirkel där du är ledare och dina vänner kan komma och träna tillsammans med dig. Då får du använda studieförbundets lokaler och ofta kan du låna materialet ni behöver.</a:t>
            </a:r>
          </a:p>
          <a:p>
            <a:pPr lvl="0"/>
            <a:endParaRPr lang="sv-SE" dirty="0">
              <a:latin typeface="Arial"/>
              <a:cs typeface="Arial"/>
            </a:endParaRPr>
          </a:p>
          <a:p>
            <a:pPr lvl="0"/>
            <a:r>
              <a:rPr lang="sv-SE" dirty="0">
                <a:latin typeface="Arial"/>
                <a:cs typeface="Arial"/>
              </a:rPr>
              <a:t>Man kan göra en studiecirkel om nästan vad som helst! Ni kan träffas och laga mat, sy, spela ett instrument, måla, diskutera ett ämne som ni tycker är spännande, eller läsa böcker tillsammans och träffas och prata om dem. </a:t>
            </a:r>
          </a:p>
          <a:p>
            <a:pPr lvl="0"/>
            <a:endParaRPr lang="sv-SE" dirty="0">
              <a:latin typeface="Arial"/>
              <a:cs typeface="Arial"/>
            </a:endParaRPr>
          </a:p>
          <a:p>
            <a:pPr lvl="0"/>
            <a:r>
              <a:rPr lang="sv-SE" i="1" dirty="0"/>
              <a:t>Vad en studiecirkel är kan vara svårt att förmedla, och kan även vara svårt att tolka till vissa språk. Konkretisera gärna med egna exempel på olika typer av studiecirklar du eller vänner har deltagit i, eller andra verksamheter som studieförbunden har. Fokusera på frivilligheten, att man lär av varandra och att det inte är formell utbildning på samma sätt som i grundskola eller universitet. Det kan även vara hjälpsamt att konkretisera genom att visa med länkar olika exempel på vad studieförbunden gör.</a:t>
            </a:r>
          </a:p>
          <a:p>
            <a:pPr lvl="0"/>
            <a:endParaRPr lang="sv-SE" i="1" dirty="0"/>
          </a:p>
          <a:p>
            <a:pPr lvl="0"/>
            <a:r>
              <a:rPr lang="sv-SE" i="1" dirty="0">
                <a:latin typeface="Arial"/>
                <a:cs typeface="Arial"/>
              </a:rPr>
              <a:t>Ex: Om du är bra på något, eller vill lära dig en ny sak kan du starta en studiecirkel. Du får hjälp från studieförbundet. Min kompis är bra på yoga. Hon ville lära andra. Startade en studiecirkel. Nu träffas vi en kväll i veckan och lär oss tillsammans. Från studieförbundet får vi låna lokal och mattor. </a:t>
            </a:r>
          </a:p>
          <a:p>
            <a:pPr lvl="0"/>
            <a:endParaRPr lang="sv-SE" dirty="0"/>
          </a:p>
          <a:p>
            <a:pPr lvl="0"/>
            <a:endParaRPr lang="sv-SE" dirty="0"/>
          </a:p>
          <a:p>
            <a:pPr lvl="0"/>
            <a:endParaRPr lang="sv-SE" dirty="0">
              <a:latin typeface="Arial"/>
              <a:cs typeface="Arial"/>
            </a:endParaRPr>
          </a:p>
          <a:p>
            <a:pPr lvl="0"/>
            <a:endParaRPr lang="sv-SE" b="1" dirty="0">
              <a:latin typeface="Arial"/>
              <a:cs typeface="Arial"/>
            </a:endParaRPr>
          </a:p>
          <a:p>
            <a:pPr lvl="0"/>
            <a:endParaRPr lang="sv-SE" b="1" dirty="0">
              <a:latin typeface="Arial"/>
              <a:cs typeface="Arial"/>
            </a:endParaRPr>
          </a:p>
          <a:p>
            <a:pPr lvl="0"/>
            <a:endParaRPr lang="sv-SE" dirty="0"/>
          </a:p>
          <a:p>
            <a:pPr lvl="0"/>
            <a:endParaRPr lang="sv-SE" dirty="0"/>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DD0E307-CC51-4DD0-B0D4-B7B3E130A1F5}" type="slidenum">
              <a:t>14</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815763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dirty="0"/>
              <a:t>Det finns något för alla, inom både föreningar och studieförbund! </a:t>
            </a:r>
          </a:p>
          <a:p>
            <a:pPr lvl="0"/>
            <a:endParaRPr lang="sv-SE" dirty="0"/>
          </a:p>
          <a:p>
            <a:pPr lvl="0"/>
            <a:r>
              <a:rPr lang="sv-SE" dirty="0"/>
              <a:t>Det finns massor av olika aktiviteter och föreningar t.ex. inom kultur (musik, dans, konst), natur (vill du lära dig mer om blommor, svampar och fåglar?), idrott och hantverk (sömnad, snickeri och keramik). </a:t>
            </a:r>
          </a:p>
          <a:p>
            <a:pPr lvl="0"/>
            <a:endParaRPr lang="sv-SE" dirty="0"/>
          </a:p>
          <a:p>
            <a:pPr lvl="0"/>
            <a:r>
              <a:rPr lang="sv-SE" dirty="0"/>
              <a:t>Det finns också föreningar och studieförbund som håller på med socialt engagemang, t.ex. Röda Korset och mindre föreningar som dyslexiföreningar och andra föreningar som arbetar för olika rättigheter t.ex. hyresgästföreningen.</a:t>
            </a:r>
          </a:p>
          <a:p>
            <a:pPr lvl="0"/>
            <a:endParaRPr lang="en-GB" dirty="0"/>
          </a:p>
          <a:p>
            <a:pPr lvl="0"/>
            <a:r>
              <a:rPr lang="en-GB" b="1" i="1" dirty="0"/>
              <a:t>Om </a:t>
            </a:r>
            <a:r>
              <a:rPr lang="en-GB" b="1" i="1" dirty="0" err="1"/>
              <a:t>bild</a:t>
            </a:r>
            <a:r>
              <a:rPr lang="en-GB" b="1" i="1" dirty="0"/>
              <a:t> 10, “</a:t>
            </a:r>
            <a:r>
              <a:rPr lang="en-GB" b="1" i="1" dirty="0" err="1"/>
              <a:t>Intresseföreningar</a:t>
            </a:r>
            <a:r>
              <a:rPr lang="en-GB" b="1" i="1" dirty="0"/>
              <a:t>”, </a:t>
            </a:r>
            <a:r>
              <a:rPr lang="en-GB" b="1" i="1" dirty="0" err="1"/>
              <a:t>döljs</a:t>
            </a:r>
            <a:r>
              <a:rPr lang="en-GB" b="1" i="1" dirty="0"/>
              <a:t> – </a:t>
            </a:r>
            <a:r>
              <a:rPr lang="en-GB" b="1" i="1" dirty="0" err="1"/>
              <a:t>informera</a:t>
            </a:r>
            <a:r>
              <a:rPr lang="en-GB" b="1" i="1" dirty="0"/>
              <a:t> om </a:t>
            </a:r>
            <a:r>
              <a:rPr lang="en-GB" b="1" i="1" dirty="0" err="1"/>
              <a:t>intresseföreningar</a:t>
            </a:r>
            <a:r>
              <a:rPr lang="en-GB" b="1" i="1" dirty="0"/>
              <a:t>, </a:t>
            </a:r>
            <a:r>
              <a:rPr lang="en-GB" b="1" i="1" dirty="0" err="1"/>
              <a:t>patientföreningar</a:t>
            </a:r>
            <a:r>
              <a:rPr lang="en-GB" b="1" i="1" dirty="0"/>
              <a:t>, </a:t>
            </a:r>
            <a:r>
              <a:rPr lang="en-GB" b="1" i="1" dirty="0" err="1"/>
              <a:t>rättighetsorganisationer</a:t>
            </a:r>
            <a:r>
              <a:rPr lang="en-GB" b="1" i="1" dirty="0"/>
              <a:t> </a:t>
            </a:r>
            <a:r>
              <a:rPr lang="en-GB" b="1" i="1" dirty="0" err="1"/>
              <a:t>osv</a:t>
            </a:r>
            <a:r>
              <a:rPr lang="en-GB" b="1" i="1" dirty="0"/>
              <a:t> </a:t>
            </a:r>
            <a:r>
              <a:rPr lang="en-GB" b="1" i="1" dirty="0" err="1"/>
              <a:t>här</a:t>
            </a:r>
            <a:r>
              <a:rPr lang="en-GB" b="1" i="1" dirty="0"/>
              <a:t>. Se </a:t>
            </a:r>
            <a:r>
              <a:rPr lang="en-GB" b="1" i="1" dirty="0" err="1"/>
              <a:t>anteckningar</a:t>
            </a:r>
            <a:r>
              <a:rPr lang="en-GB" b="1" i="1" dirty="0"/>
              <a:t> </a:t>
            </a:r>
            <a:r>
              <a:rPr lang="en-GB" b="1" i="1" dirty="0" err="1"/>
              <a:t>på</a:t>
            </a:r>
            <a:r>
              <a:rPr lang="en-GB" b="1" i="1" dirty="0"/>
              <a:t> </a:t>
            </a:r>
            <a:r>
              <a:rPr lang="en-GB" b="1" i="1" dirty="0" err="1"/>
              <a:t>bild</a:t>
            </a:r>
            <a:r>
              <a:rPr lang="en-GB" b="1" i="1" dirty="0"/>
              <a:t> 10 för </a:t>
            </a:r>
            <a:r>
              <a:rPr lang="en-GB" b="1" i="1" dirty="0" err="1"/>
              <a:t>mer</a:t>
            </a:r>
            <a:r>
              <a:rPr lang="en-GB" b="1" i="1" dirty="0"/>
              <a:t> info. </a:t>
            </a:r>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4278707-E907-479C-92C5-39DEB5E4FCF4}" type="slidenum">
              <a:t>15</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7184733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dirty="0"/>
              <a:t>Ett ord kan betyda olika saker på olika språk. När du hör ordet förening så kanske inte du tänker på samma sak som jag gör. Därför vill vi berätta om vad som hände när föreningar och studieförbund startade i Sverige med mer än 100 år sedan. </a:t>
            </a:r>
          </a:p>
          <a:p>
            <a:pPr lvl="0"/>
            <a:endParaRPr lang="sv-SE" dirty="0"/>
          </a:p>
          <a:p>
            <a:pPr lvl="0"/>
            <a:r>
              <a:rPr lang="sv-SE" b="1" i="1" dirty="0"/>
              <a:t>Fördjupning: Om historie-avsnittet blir för omfattande att ta upp under din presentation kan detta avsnitt döljas. Informera då om föreningslivets och folkbildningens historiska kontext med folkrörelser och demokratiutveckling i anslutning till bild 12 där Folkbildningen introduceras. </a:t>
            </a:r>
          </a:p>
          <a:p>
            <a:pPr lvl="0"/>
            <a:endParaRPr lang="sv-SE" dirty="0"/>
          </a:p>
          <a:p>
            <a:pPr lvl="0"/>
            <a:endParaRPr lang="en-GB" dirty="0"/>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842808D-AE30-4AEF-B52B-A6C5B7731D9F}" type="slidenum">
              <a:t>16</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386637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a:t>Föreningslivet och studieförbunden har sin bakgrund i folkrörelserna. </a:t>
            </a:r>
          </a:p>
          <a:p>
            <a:pPr lvl="0"/>
            <a:endParaRPr lang="sv-SE" i="1"/>
          </a:p>
          <a:p>
            <a:pPr lvl="0"/>
            <a:r>
              <a:rPr lang="sv-SE" i="1"/>
              <a:t>Vad är en folkrörelse? </a:t>
            </a:r>
          </a:p>
          <a:p>
            <a:pPr lvl="0"/>
            <a:r>
              <a:rPr lang="sv-SE"/>
              <a:t>En stor grupp människor som frivilligt går ihop/arbetar tillsammans för att ändra något i samhället.</a:t>
            </a:r>
          </a:p>
          <a:p>
            <a:pPr lvl="0"/>
            <a:endParaRPr lang="sv-SE"/>
          </a:p>
          <a:p>
            <a:pPr lvl="0"/>
            <a:r>
              <a:rPr lang="sv-SE"/>
              <a:t>Föreningar och folkbildningen började tack vare folkrörelserna.</a:t>
            </a:r>
          </a:p>
          <a:p>
            <a:pPr lvl="0"/>
            <a:endParaRPr lang="sv-SE"/>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4FD8EAB-A00A-42DA-BF90-AC502001661D}" type="slidenum">
              <a:t>17</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598615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endParaRPr lang="sv-SE" dirty="0"/>
          </a:p>
          <a:p>
            <a:pPr lvl="0"/>
            <a:r>
              <a:rPr lang="sv-SE" dirty="0"/>
              <a:t>Idag får alla svenska medborgare rösta. Så var det inte innan. För lite mer än hundra år sedan fick inte alla rösta. </a:t>
            </a:r>
            <a:br>
              <a:rPr lang="sv-SE" dirty="0"/>
            </a:br>
            <a:r>
              <a:rPr lang="sv-SE" dirty="0"/>
              <a:t>Kvinnor fick inte rösta, fattiga fick inte rösta. Folkrörelserna ändrade detta. </a:t>
            </a:r>
          </a:p>
          <a:p>
            <a:pPr lvl="0"/>
            <a:endParaRPr lang="sv-SE" dirty="0"/>
          </a:p>
          <a:p>
            <a:pPr lvl="0"/>
            <a:r>
              <a:rPr lang="sv-SE" dirty="0"/>
              <a:t>4 folkrörelser som startade för mer än hundra år sedan:</a:t>
            </a:r>
          </a:p>
          <a:p>
            <a:pPr lvl="0"/>
            <a:endParaRPr lang="sv-SE" dirty="0"/>
          </a:p>
          <a:p>
            <a:pPr marL="171450" lvl="0" indent="-171450">
              <a:buSzPct val="100000"/>
              <a:buFont typeface="Arial" pitchFamily="34"/>
              <a:buChar char="•"/>
            </a:pPr>
            <a:r>
              <a:rPr lang="sv-SE" dirty="0"/>
              <a:t>Arbetarrörelsen – kämpade för arbetares rättigheter. Bättre arbetsvillkor. Rösträtt. Arbetare började organisera sig i föreningar. </a:t>
            </a:r>
          </a:p>
          <a:p>
            <a:pPr marL="171450" lvl="0" indent="-171450">
              <a:buSzPct val="100000"/>
              <a:buFont typeface="Arial" pitchFamily="34"/>
              <a:buChar char="•"/>
            </a:pPr>
            <a:endParaRPr lang="sv-SE" dirty="0"/>
          </a:p>
          <a:p>
            <a:pPr marL="171450" lvl="0" indent="-171450">
              <a:buSzPct val="100000"/>
              <a:buFont typeface="Arial" pitchFamily="34"/>
              <a:buChar char="•"/>
            </a:pPr>
            <a:r>
              <a:rPr lang="sv-SE" dirty="0"/>
              <a:t>Kvinnorörelsen – kämpade för kvinnors rättigheter. </a:t>
            </a:r>
            <a:r>
              <a:rPr lang="sv-SE" dirty="0" err="1"/>
              <a:t>T.ex</a:t>
            </a:r>
            <a:r>
              <a:rPr lang="sv-SE" dirty="0"/>
              <a:t> rätten att få  rösta och rätten att ta examen/studera på universitetet. </a:t>
            </a:r>
          </a:p>
          <a:p>
            <a:pPr lvl="0"/>
            <a:endParaRPr lang="sv-SE" dirty="0"/>
          </a:p>
          <a:p>
            <a:pPr marL="171450" lvl="0" indent="-171450">
              <a:buSzPct val="100000"/>
              <a:buFont typeface="Arial" pitchFamily="34"/>
              <a:buChar char="•"/>
            </a:pPr>
            <a:r>
              <a:rPr lang="sv-SE" dirty="0"/>
              <a:t>Nykterhetsrörelsen – ville att svenskarna skulle dricka mindre alkohol. Alkoholism var ett stort hälsoproblem i Sverige förr. </a:t>
            </a:r>
          </a:p>
          <a:p>
            <a:pPr marL="171450" lvl="0" indent="-171450">
              <a:buSzPct val="100000"/>
              <a:buFont typeface="Arial" pitchFamily="34"/>
              <a:buChar char="•"/>
            </a:pPr>
            <a:endParaRPr lang="sv-SE" dirty="0"/>
          </a:p>
          <a:p>
            <a:pPr marL="171450" lvl="0" indent="-171450">
              <a:buSzPct val="100000"/>
              <a:buFont typeface="Arial" pitchFamily="34"/>
              <a:buChar char="•"/>
            </a:pPr>
            <a:r>
              <a:rPr lang="sv-SE" dirty="0"/>
              <a:t>Frikyrkorörelsen – gjorde det möjligt att få tro på andra religioner än enbart den svenska statskyrkan. Tack vare frikyrkorörelsen kan vi välja vilken gud/gudar vi vill tro på eller inte tro på gud alls. </a:t>
            </a:r>
          </a:p>
          <a:p>
            <a:pPr lvl="0"/>
            <a:endParaRPr lang="sv-SE" dirty="0"/>
          </a:p>
          <a:p>
            <a:pPr lvl="0"/>
            <a:r>
              <a:rPr lang="sv-SE" dirty="0"/>
              <a:t>Till idag har det också startas fler viktiga folkrörelser, t.ex. idrottsrörelsen (folkhälsa) och miljö– och klimatrörelsen. </a:t>
            </a:r>
          </a:p>
          <a:p>
            <a:pPr lvl="0"/>
            <a:endParaRPr lang="sv-SE" dirty="0"/>
          </a:p>
          <a:p>
            <a:pPr lvl="0"/>
            <a:r>
              <a:rPr lang="sv-SE" dirty="0"/>
              <a:t>Folkrörelserna har varit viktiga för demokratin, viktiga för hur möten och organisationer fungerar. Folkrörelserna visade hur vi kan förändra samhället tillsammans. </a:t>
            </a:r>
          </a:p>
          <a:p>
            <a:pPr lvl="0"/>
            <a:endParaRPr lang="sv-SE" dirty="0"/>
          </a:p>
          <a:p>
            <a:pPr lvl="0"/>
            <a:r>
              <a:rPr lang="sv-SE" dirty="0"/>
              <a:t>Dessa rörelser påverkade Sverige på ett bra sätt och blev med tiden erkända av staten – staten förstod att de spelade en viktig roll för demokratin i samhället. Därför får föreningar och studieförbund ekonomiskt stöd av staten, men med krav på demokratisk styrning. Staten bestämmer däremot inte över föreningar och studieförbunds verksamhet. </a:t>
            </a:r>
          </a:p>
          <a:p>
            <a:pPr lvl="0"/>
            <a:endParaRPr lang="sv-SE" dirty="0"/>
          </a:p>
          <a:p>
            <a:pPr lvl="0"/>
            <a:endParaRPr lang="sv-SE" dirty="0"/>
          </a:p>
          <a:p>
            <a:pPr lvl="0"/>
            <a:endParaRPr lang="sv-SE" dirty="0"/>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13EC1B3-8FA1-4674-AAA7-A50175E72A16}" type="slidenum">
              <a:t>18</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2873339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dirty="0"/>
              <a:t>Folkrörelserna var med och utvecklade samhället på många sätt. </a:t>
            </a:r>
          </a:p>
          <a:p>
            <a:pPr lvl="0"/>
            <a:endParaRPr lang="sv-SE" dirty="0"/>
          </a:p>
          <a:p>
            <a:pPr lvl="0"/>
            <a:r>
              <a:rPr lang="sv-SE" dirty="0"/>
              <a:t>Här är några exempel på verksamheter som finns idag som startat tack vare folkrörelser:</a:t>
            </a:r>
          </a:p>
          <a:p>
            <a:pPr lvl="0"/>
            <a:endParaRPr lang="sv-SE" dirty="0"/>
          </a:p>
          <a:p>
            <a:pPr marL="171450" lvl="0" indent="-171450">
              <a:buSzPct val="100000"/>
              <a:buFont typeface="Arial" pitchFamily="34"/>
              <a:buChar char="•"/>
            </a:pPr>
            <a:r>
              <a:rPr lang="sv-SE" dirty="0"/>
              <a:t>Ambulanser</a:t>
            </a:r>
          </a:p>
          <a:p>
            <a:pPr marL="171450" lvl="0" indent="-171450">
              <a:buSzPct val="100000"/>
              <a:buFont typeface="Arial" pitchFamily="34"/>
              <a:buChar char="•"/>
            </a:pPr>
            <a:r>
              <a:rPr lang="sv-SE" dirty="0"/>
              <a:t>Systembolaget</a:t>
            </a:r>
          </a:p>
          <a:p>
            <a:pPr marL="171450" lvl="0" indent="-171450">
              <a:buSzPct val="100000"/>
              <a:buFont typeface="Arial" pitchFamily="34"/>
              <a:buChar char="•"/>
            </a:pPr>
            <a:r>
              <a:rPr lang="sv-SE" dirty="0"/>
              <a:t>Folkbiblioteken </a:t>
            </a:r>
          </a:p>
          <a:p>
            <a:pPr marL="171450" lvl="0" indent="-171450">
              <a:buSzPct val="100000"/>
              <a:buFont typeface="Arial" pitchFamily="34"/>
              <a:buChar char="•"/>
            </a:pPr>
            <a:r>
              <a:rPr lang="sv-SE" dirty="0"/>
              <a:t>Folktandvården </a:t>
            </a:r>
            <a:endParaRPr lang="en-GB" dirty="0"/>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50575AB-D094-494B-BA63-B3B6BFEDC5A4}" type="slidenum">
              <a:t>19</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923439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dirty="0" smtClean="0">
                <a:latin typeface="Calibri"/>
              </a:rPr>
              <a:t>Presentera dig själv. </a:t>
            </a:r>
            <a:r>
              <a:rPr lang="sv-SE" dirty="0" smtClean="0">
                <a:latin typeface="Calibri Light"/>
              </a:rPr>
              <a:t>Skriv tillexempel vad du jobbar med, vad du tycker om att göra på din fritid och om du är aktiv i någon förening/verksamhet</a:t>
            </a:r>
          </a:p>
          <a:p>
            <a:pPr lvl="0"/>
            <a:endParaRPr lang="sv-SE" dirty="0" smtClean="0"/>
          </a:p>
          <a:p>
            <a:pPr lvl="0"/>
            <a:r>
              <a:rPr lang="sv-SE" dirty="0" smtClean="0"/>
              <a:t>Jag </a:t>
            </a:r>
            <a:r>
              <a:rPr lang="sv-SE" dirty="0"/>
              <a:t>heter X och jobbar på X. Jag vill också presentera tolken X. </a:t>
            </a:r>
          </a:p>
          <a:p>
            <a:pPr lvl="0"/>
            <a:endParaRPr lang="sv-SE" dirty="0"/>
          </a:p>
          <a:p>
            <a:pPr lvl="0"/>
            <a:r>
              <a:rPr lang="sv-SE" dirty="0"/>
              <a:t>Fånga in deltagarna i rummet: Namn, vilka språk, mm?</a:t>
            </a:r>
          </a:p>
          <a:p>
            <a:pPr lvl="0"/>
            <a:endParaRPr lang="sv-SE" dirty="0"/>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B86256E-3AC0-42FA-A931-89E114C03BBA}" type="slidenum">
              <a:t>2</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6601719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dirty="0">
                <a:latin typeface="Calibri" pitchFamily="34"/>
              </a:rPr>
              <a:t>Fackförbund är föreningar för alla som jobbar med samma sak. Det finns olika fackförbund.</a:t>
            </a:r>
            <a:br>
              <a:rPr lang="sv-SE" dirty="0">
                <a:latin typeface="Calibri" pitchFamily="34"/>
              </a:rPr>
            </a:br>
            <a:r>
              <a:rPr lang="sv-SE" dirty="0">
                <a:latin typeface="Calibri" pitchFamily="34"/>
              </a:rPr>
              <a:t/>
            </a:r>
            <a:br>
              <a:rPr lang="sv-SE" dirty="0">
                <a:latin typeface="Calibri" pitchFamily="34"/>
              </a:rPr>
            </a:br>
            <a:r>
              <a:rPr lang="sv-SE" dirty="0">
                <a:latin typeface="Calibri" pitchFamily="34"/>
              </a:rPr>
              <a:t>Jobbar för att alla ska få bra lön, bra arbetstider, semester, samma rättigheter.</a:t>
            </a:r>
            <a:br>
              <a:rPr lang="sv-SE" dirty="0">
                <a:latin typeface="Calibri" pitchFamily="34"/>
              </a:rPr>
            </a:br>
            <a:r>
              <a:rPr lang="sv-SE" dirty="0">
                <a:latin typeface="Calibri" pitchFamily="34"/>
              </a:rPr>
              <a:t>Betalar månadsavgift för att vara med i ett fackförbund. </a:t>
            </a:r>
          </a:p>
          <a:p>
            <a:pPr lvl="0"/>
            <a:r>
              <a:rPr lang="sv-SE" dirty="0">
                <a:latin typeface="Calibri" pitchFamily="34"/>
              </a:rPr>
              <a:t/>
            </a:r>
            <a:br>
              <a:rPr lang="sv-SE" dirty="0">
                <a:latin typeface="Calibri" pitchFamily="34"/>
              </a:rPr>
            </a:br>
            <a:r>
              <a:rPr lang="sv-SE" i="1" dirty="0">
                <a:latin typeface="Calibri" pitchFamily="34"/>
              </a:rPr>
              <a:t>Fråga ditt jobb vilket fackförbund du tillhör om du jobbar.</a:t>
            </a:r>
          </a:p>
          <a:p>
            <a:pPr lvl="0"/>
            <a:r>
              <a:rPr lang="sv-SE" dirty="0">
                <a:latin typeface="Calibri" pitchFamily="34"/>
              </a:rPr>
              <a:t/>
            </a:r>
            <a:br>
              <a:rPr lang="sv-SE" dirty="0">
                <a:latin typeface="Calibri" pitchFamily="34"/>
              </a:rPr>
            </a:br>
            <a:r>
              <a:rPr lang="sv-SE" i="1" dirty="0">
                <a:latin typeface="Calibri" pitchFamily="34"/>
              </a:rPr>
              <a:t>Berätta vilket fack du själv tillhör!</a:t>
            </a:r>
            <a:endParaRPr lang="sv-SE" i="1" dirty="0"/>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B0DD46A-FF82-4344-9B25-2DF1C8EF90CB}" type="slidenum">
              <a:t>20</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989739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i="1"/>
              <a:t>Varför tror ni att folk är med i föreningar? </a:t>
            </a:r>
          </a:p>
          <a:p>
            <a:pPr lvl="0"/>
            <a:r>
              <a:rPr lang="sv-SE" i="1"/>
              <a:t>Vad är det bra för? </a:t>
            </a:r>
          </a:p>
          <a:p>
            <a:pPr lvl="0"/>
            <a:r>
              <a:rPr lang="sv-SE" i="1"/>
              <a:t>Vad tycker ni att det finns för möjligheter där? </a:t>
            </a:r>
          </a:p>
          <a:p>
            <a:pPr lvl="0"/>
            <a:endParaRPr lang="sv-SE" i="1"/>
          </a:p>
          <a:p>
            <a:pPr lvl="0"/>
            <a:r>
              <a:rPr lang="sv-SE"/>
              <a:t>(Här är det viktigt att ställa frågan till gruppen och låta deltagarna själva formulera vilka möjligheter de ser i föreningslivet.) </a:t>
            </a:r>
          </a:p>
          <a:p>
            <a:pPr lvl="0"/>
            <a:endParaRPr lang="sv-SE" b="1"/>
          </a:p>
          <a:p>
            <a:pPr lvl="0"/>
            <a:endParaRPr lang="en-GB"/>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22567B4-5853-4D7F-B7F6-176B3EE527A7}" type="slidenum">
              <a:t>21</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285845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a:t>Att delta i en förening eller studieförbund är att väldigt bra sätt att få träffa andra och öva sin svenska. </a:t>
            </a:r>
          </a:p>
          <a:p>
            <a:pPr lvl="0"/>
            <a:r>
              <a:rPr lang="sv-SE"/>
              <a:t>Det kan göra det lättare att våga prata ett nytt språk när man har ett gemensamt intresse. </a:t>
            </a:r>
            <a:endParaRPr lang="en-GB"/>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B1535C3-38F3-47DD-8D94-85D848D34C7C}" type="slidenum">
              <a:t>22</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068486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a:t>Du kan lära dig massor med nya saker i föreningar och studieförbund. </a:t>
            </a:r>
          </a:p>
          <a:p>
            <a:pPr lvl="0"/>
            <a:endParaRPr lang="sv-SE"/>
          </a:p>
          <a:p>
            <a:pPr lvl="0"/>
            <a:r>
              <a:rPr lang="sv-SE"/>
              <a:t>Det går ofta bra att vara nybörjare, även som vuxen. </a:t>
            </a:r>
          </a:p>
          <a:p>
            <a:pPr lvl="0"/>
            <a:endParaRPr lang="sv-SE"/>
          </a:p>
          <a:p>
            <a:pPr lvl="0"/>
            <a:r>
              <a:rPr lang="sv-SE"/>
              <a:t>Ex. bilder: cykla, första hjälpen kurs, stadsvandring. </a:t>
            </a:r>
          </a:p>
          <a:p>
            <a:pPr lvl="0"/>
            <a:endParaRPr lang="sv-SE"/>
          </a:p>
          <a:p>
            <a:pPr lvl="0"/>
            <a:r>
              <a:rPr lang="sv-SE" i="1"/>
              <a:t>Vad skulle du vilja lära dig? </a:t>
            </a:r>
            <a:endParaRPr lang="en-GB" i="1"/>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89330AF-D856-486C-8D9F-C2C542EF8CE1}" type="slidenum">
              <a:t>23</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619351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a:t>Många aktiviteter i föreningar och studieförbund kan ge bättre hälsa. </a:t>
            </a:r>
          </a:p>
          <a:p>
            <a:pPr lvl="0"/>
            <a:r>
              <a:rPr lang="sv-SE"/>
              <a:t>Att röra på sig gör att vi mår bättre. </a:t>
            </a:r>
          </a:p>
          <a:p>
            <a:pPr lvl="0"/>
            <a:r>
              <a:rPr lang="sv-SE"/>
              <a:t>Men det kan också vara t.ex. att samtala med andra i grupp som kan göra att vi känner att vi mår bättre. </a:t>
            </a:r>
            <a:endParaRPr lang="en-GB"/>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B85ECB5-DDC5-4DE3-A4A2-056160D80E45}" type="slidenum">
              <a:t>24</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433185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a:t>Du kan också vara med i en förening eller studieförbund för att du vill hjälpa andra eller göra något bra för samhället. </a:t>
            </a:r>
          </a:p>
          <a:p>
            <a:pPr lvl="0"/>
            <a:r>
              <a:rPr lang="sv-SE"/>
              <a:t>T.ex. vara ledare och lära ut något som du är bra på eller samla in pengar för att hjälpa andra människor. </a:t>
            </a:r>
            <a:endParaRPr lang="en-GB"/>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A7B8122-6700-4AD9-A786-AECC0EB09B0C}" type="slidenum">
              <a:t>25</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334551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a:t>Att dela intresse är ett bra sätt att lära känna nya människor. </a:t>
            </a:r>
          </a:p>
          <a:p>
            <a:pPr lvl="0"/>
            <a:endParaRPr lang="sv-SE"/>
          </a:p>
          <a:p>
            <a:pPr lvl="0"/>
            <a:r>
              <a:rPr lang="sv-SE"/>
              <a:t>Att vara ny i ett land innebär ofta mycket som är svårt och jobbigt. Då kan det vara skönt att få komma till plats bara för att ha roligt en stund och få chans att tänka på något annat än det som oroar. </a:t>
            </a:r>
          </a:p>
          <a:p>
            <a:pPr lvl="0"/>
            <a:endParaRPr lang="sv-SE"/>
          </a:p>
          <a:p>
            <a:pPr lvl="0"/>
            <a:r>
              <a:rPr lang="sv-SE"/>
              <a:t>Har du barn så kan en förening vara ett bra ställe att träffa andra föräldrar på. </a:t>
            </a:r>
            <a:endParaRPr lang="en-GB"/>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41B1D49-4FB3-415A-8F75-9622E86105E0}" type="slidenum">
              <a:t>26</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760699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a:t>Vi ska nu titta på en film där andra människor berättar om varför de är med i en förening eller ett studieförbund. </a:t>
            </a:r>
            <a:endParaRPr lang="en-GB"/>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AB8F1E3-5C0C-416B-8ACB-C10F25B23CC5}" type="slidenum">
              <a:t>27</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3498952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a:t>Vi säger att föreningar är demokratiska – men hur funkar det? Och vem bestämmer? </a:t>
            </a:r>
          </a:p>
          <a:p>
            <a:pPr lvl="0"/>
            <a:endParaRPr lang="sv-SE"/>
          </a:p>
          <a:p>
            <a:pPr lvl="0"/>
            <a:r>
              <a:rPr lang="sv-SE"/>
              <a:t>De flesta föreningar och studieförbund har kostnader – var kommer pengarna ifrån? </a:t>
            </a:r>
            <a:endParaRPr lang="en-GB"/>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D03DB13-A897-4102-B307-C32E8DD7A276}" type="slidenum">
              <a:t>28</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085809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dirty="0"/>
              <a:t>Om inte medlemmar finns så finns det ingen förening = medlemmarna är föreningen!</a:t>
            </a:r>
          </a:p>
          <a:p>
            <a:pPr lvl="0"/>
            <a:endParaRPr lang="sv-SE" dirty="0"/>
          </a:p>
          <a:p>
            <a:pPr lvl="0"/>
            <a:r>
              <a:rPr lang="sv-SE" dirty="0"/>
              <a:t>Men du bestämmer själv om du vill vara medlem i en förening, det är frivilligt - ingen annan person kan bestämma att du ska vara med i en förening.</a:t>
            </a:r>
          </a:p>
          <a:p>
            <a:pPr lvl="0"/>
            <a:endParaRPr lang="sv-SE" dirty="0"/>
          </a:p>
          <a:p>
            <a:pPr lvl="0"/>
            <a:r>
              <a:rPr lang="sv-SE" dirty="0"/>
              <a:t>Alla medlemmar har rätt att vara med och bestämma. </a:t>
            </a:r>
          </a:p>
          <a:p>
            <a:pPr lvl="0"/>
            <a:endParaRPr lang="sv-SE" dirty="0"/>
          </a:p>
          <a:p>
            <a:pPr lvl="0"/>
            <a:r>
              <a:rPr lang="sv-SE" dirty="0"/>
              <a:t>Föreningar styrs demokratiskt, medlemmarna bestämmer.</a:t>
            </a:r>
          </a:p>
          <a:p>
            <a:pPr lvl="0"/>
            <a:endParaRPr lang="sv-SE" dirty="0"/>
          </a:p>
          <a:p>
            <a:pPr lvl="0"/>
            <a:r>
              <a:rPr lang="sv-SE" dirty="0"/>
              <a:t>Alla medlemmar betalar en medlemsavgift. En medlemsavgift är ”medlemskostnad” = alltså vad du måste betala för att bli medlem.</a:t>
            </a:r>
          </a:p>
          <a:p>
            <a:pPr lvl="0"/>
            <a:endParaRPr lang="sv-SE" dirty="0"/>
          </a:p>
          <a:p>
            <a:pPr lvl="0"/>
            <a:r>
              <a:rPr lang="sv-SE" dirty="0"/>
              <a:t>Alla medlemmar har en röst – får både vara med och säga vad de tycker och bestämma genom att rösta in en styrelse. </a:t>
            </a:r>
          </a:p>
          <a:p>
            <a:pPr lvl="0"/>
            <a:r>
              <a:rPr lang="sv-SE" dirty="0"/>
              <a:t>Jämför med t ex IKEA/ICA/Lindex/Liverpool och diskutera hur det är annorlunda att vara medlem där och att vara medlem i en förening.</a:t>
            </a:r>
          </a:p>
          <a:p>
            <a:pPr lvl="0"/>
            <a:endParaRPr lang="sv-SE" dirty="0"/>
          </a:p>
          <a:p>
            <a:pPr lvl="0"/>
            <a:r>
              <a:rPr lang="sv-SE" b="1" i="1" dirty="0"/>
              <a:t>I möte med deltagare som är i asylprocess/saknar personnummer: </a:t>
            </a:r>
          </a:p>
          <a:p>
            <a:pPr lvl="0"/>
            <a:r>
              <a:rPr lang="sv-SE" sz="1800" dirty="0">
                <a:solidFill>
                  <a:schemeClr val="tx1"/>
                </a:solidFill>
                <a:effectLst/>
                <a:latin typeface="Calibri" panose="020F0502020204030204" pitchFamily="34" charset="0"/>
                <a:ea typeface="Calibri" panose="020F0502020204030204" pitchFamily="34" charset="0"/>
                <a:cs typeface="Segoe UI" panose="020B0502040204020203" pitchFamily="34" charset="0"/>
              </a:rPr>
              <a:t>Inom både folkbildningen och föreningslivet finns det ofta lösningar för att personer utan personnummer ska kunna delta. Hos många föreningar kan du t.ex. bli medlem även utan personnummer eller delta i aktiviteter utan att vara medlem. Många studiecirklar går också att medverka i även utan personnummer.</a:t>
            </a:r>
            <a:endParaRPr lang="sv-SE" dirty="0">
              <a:solidFill>
                <a:schemeClr val="tx1"/>
              </a:solidFill>
            </a:endParaRPr>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C96C1EE-B1D2-4178-8D63-ED56380DCD54}" type="slidenum">
              <a:t>29</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218328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200" b="0" i="0" u="none" strike="noStrike" kern="1200" cap="none" spc="0" baseline="0" dirty="0" smtClean="0">
                <a:solidFill>
                  <a:srgbClr val="000000"/>
                </a:solidFill>
                <a:effectLst/>
                <a:uFillTx/>
                <a:latin typeface="Calibri"/>
              </a:rPr>
              <a:t>Gör presentationen personlig genom bilder. Presentera dina egna aktiviteter, din familjs, vänners eller hitta på.</a:t>
            </a:r>
            <a:r>
              <a:rPr lang="sv-SE" sz="1200" b="0" i="0" u="none" strike="noStrike" kern="1200" cap="none" spc="0" baseline="0" smtClean="0">
                <a:solidFill>
                  <a:srgbClr val="000000"/>
                </a:solidFill>
                <a:effectLst/>
                <a:uFillTx/>
                <a:latin typeface="Calibri"/>
              </a:rPr>
              <a:t/>
            </a:r>
            <a:br>
              <a:rPr lang="sv-SE" sz="1200" b="0" i="0" u="none" strike="noStrike" kern="1200" cap="none" spc="0" baseline="0" smtClean="0">
                <a:solidFill>
                  <a:srgbClr val="000000"/>
                </a:solidFill>
                <a:effectLst/>
                <a:uFillTx/>
                <a:latin typeface="Calibri"/>
              </a:rPr>
            </a:br>
            <a:endParaRPr lang="sv-SE" dirty="0" smtClean="0"/>
          </a:p>
          <a:p>
            <a:endParaRPr lang="sv-SE" dirty="0"/>
          </a:p>
        </p:txBody>
      </p:sp>
      <p:sp>
        <p:nvSpPr>
          <p:cNvPr id="4" name="Platshållare för bildnummer 3"/>
          <p:cNvSpPr>
            <a:spLocks noGrp="1"/>
          </p:cNvSpPr>
          <p:nvPr>
            <p:ph type="sldNum" sz="quarter" idx="10"/>
          </p:nvPr>
        </p:nvSpPr>
        <p:spPr/>
        <p:txBody>
          <a:bodyPr/>
          <a:lstStyle/>
          <a:p>
            <a:pPr lvl="0"/>
            <a:fld id="{6737C7C8-7D13-4FF6-BF18-1909072EB675}" type="slidenum">
              <a:rPr lang="sv-SE" smtClean="0"/>
              <a:t>3</a:t>
            </a:fld>
            <a:endParaRPr lang="sv-SE"/>
          </a:p>
        </p:txBody>
      </p:sp>
    </p:spTree>
    <p:extLst>
      <p:ext uri="{BB962C8B-B14F-4D97-AF65-F5344CB8AC3E}">
        <p14:creationId xmlns:p14="http://schemas.microsoft.com/office/powerpoint/2010/main" val="10543982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a:t>En gång om året, på årsmötet, träffas alla medlemmar/alla i föreningen och bestämmer detta: </a:t>
            </a:r>
          </a:p>
          <a:p>
            <a:pPr lvl="0"/>
            <a:r>
              <a:rPr lang="sv-SE"/>
              <a:t>- Styrelse - ett antal personer som har ansvar och ska leda föreningen</a:t>
            </a:r>
          </a:p>
          <a:p>
            <a:pPr lvl="0"/>
            <a:r>
              <a:rPr lang="sv-SE"/>
              <a:t>- Vilka aktiviteter föreningen ska göra nästa år</a:t>
            </a:r>
          </a:p>
          <a:p>
            <a:pPr lvl="0"/>
            <a:r>
              <a:rPr lang="sv-SE"/>
              <a:t>- Hur mycket det ska kosta att vara medlem</a:t>
            </a:r>
          </a:p>
          <a:p>
            <a:pPr lvl="0"/>
            <a:endParaRPr lang="sv-SE"/>
          </a:p>
          <a:p>
            <a:pPr lvl="0"/>
            <a:r>
              <a:rPr lang="sv-SE"/>
              <a:t>Som medlem har man alltid, inte bara vid årsmötet, möjlighet att påverka aktiviteter och annat i föreningen.</a:t>
            </a:r>
          </a:p>
          <a:p>
            <a:pPr lvl="0"/>
            <a:endParaRPr lang="en-GB"/>
          </a:p>
          <a:p>
            <a:pPr lvl="0"/>
            <a:r>
              <a:rPr lang="en-GB"/>
              <a:t>--------------------------------------------------------------------------------------------------------------------</a:t>
            </a:r>
          </a:p>
          <a:p>
            <a:pPr lvl="0"/>
            <a:r>
              <a:rPr lang="sv-SE"/>
              <a:t>FÖRDJUPNING: STYRELSEÖVNING</a:t>
            </a:r>
          </a:p>
          <a:p>
            <a:pPr lvl="0"/>
            <a:endParaRPr lang="sv-SE"/>
          </a:p>
          <a:p>
            <a:pPr lvl="0"/>
            <a:r>
              <a:rPr lang="sv-SE"/>
              <a:t>I varje förening skall det finnas en STYRELSE som väljs vid årsmötet: </a:t>
            </a:r>
            <a:br>
              <a:rPr lang="sv-SE"/>
            </a:br>
            <a:r>
              <a:rPr lang="sv-SE" i="1"/>
              <a:t>Är det någon som vet vad en styrelse är? </a:t>
            </a:r>
            <a:r>
              <a:rPr lang="sv-SE"/>
              <a:t/>
            </a:r>
            <a:br>
              <a:rPr lang="sv-SE"/>
            </a:br>
            <a:endParaRPr lang="sv-SE"/>
          </a:p>
          <a:p>
            <a:pPr lvl="0"/>
            <a:r>
              <a:rPr lang="sv-SE"/>
              <a:t>Styrelsen har ansvar för att föreningen sköts på rätt sätt. </a:t>
            </a:r>
            <a:br>
              <a:rPr lang="sv-SE"/>
            </a:br>
            <a:r>
              <a:rPr lang="sv-SE"/>
              <a:t>Tänk er att alla vi här inne var en förening. Det skulle bli svårt om vi alla skulle bestämma allt hela tiden. </a:t>
            </a:r>
            <a:br>
              <a:rPr lang="sv-SE"/>
            </a:br>
            <a:r>
              <a:rPr lang="sv-SE"/>
              <a:t>I en förening behöver man välja ut några som skall ha lite mer ansvar/bestämma = styrelsen </a:t>
            </a:r>
            <a:br>
              <a:rPr lang="sv-SE"/>
            </a:br>
            <a:endParaRPr lang="sv-SE"/>
          </a:p>
          <a:p>
            <a:pPr lvl="0"/>
            <a:r>
              <a:rPr lang="sv-SE"/>
              <a:t>I styrelsen finns olika personer: </a:t>
            </a:r>
          </a:p>
          <a:p>
            <a:pPr lvl="0"/>
            <a:r>
              <a:rPr lang="sv-SE"/>
              <a:t>Ordförande</a:t>
            </a:r>
            <a:r>
              <a:rPr lang="sv-SE" i="1"/>
              <a:t>:</a:t>
            </a:r>
            <a:r>
              <a:rPr lang="sv-SE"/>
              <a:t> (Håll upp skylten) </a:t>
            </a:r>
            <a:br>
              <a:rPr lang="sv-SE"/>
            </a:br>
            <a:r>
              <a:rPr lang="sv-SE" i="1"/>
              <a:t>Vad gör en ordförande? </a:t>
            </a:r>
            <a:r>
              <a:rPr lang="sv-SE"/>
              <a:t>Här kommer ofta svar som boss, chef, president… </a:t>
            </a:r>
            <a:br>
              <a:rPr lang="sv-SE"/>
            </a:br>
            <a:r>
              <a:rPr lang="sv-SE"/>
              <a:t>Ordföranden · har ansvaret för att föreningen sköts på rätt sätt (Sätt ut skylten hos någon)</a:t>
            </a:r>
            <a:br>
              <a:rPr lang="sv-SE"/>
            </a:br>
            <a:endParaRPr lang="sv-SE"/>
          </a:p>
          <a:p>
            <a:pPr lvl="0"/>
            <a:r>
              <a:rPr lang="sv-SE"/>
              <a:t>Sekreterare: (Håll upp skylten)</a:t>
            </a:r>
            <a:br>
              <a:rPr lang="sv-SE"/>
            </a:br>
            <a:r>
              <a:rPr lang="sv-SE" i="1"/>
              <a:t>Vad gör en sekreterare?</a:t>
            </a:r>
            <a:r>
              <a:rPr lang="sv-SE"/>
              <a:t> </a:t>
            </a:r>
          </a:p>
          <a:p>
            <a:pPr lvl="0"/>
            <a:r>
              <a:rPr lang="sv-SE"/>
              <a:t>Sköter posten (brev, e-post) · Skriver ner vad som blir bestämt på mötet · Meddelar de andra om mötestider. (Sätt ut skylten hos någon)</a:t>
            </a:r>
          </a:p>
          <a:p>
            <a:pPr lvl="0"/>
            <a:r>
              <a:rPr lang="sv-SE"/>
              <a:t/>
            </a:r>
            <a:br>
              <a:rPr lang="sv-SE"/>
            </a:br>
            <a:r>
              <a:rPr lang="sv-SE"/>
              <a:t>Kassör</a:t>
            </a:r>
            <a:r>
              <a:rPr lang="sv-SE" i="1"/>
              <a:t>:</a:t>
            </a:r>
            <a:r>
              <a:rPr lang="sv-SE"/>
              <a:t> (Håll upp skylten)</a:t>
            </a:r>
            <a:br>
              <a:rPr lang="sv-SE"/>
            </a:br>
            <a:r>
              <a:rPr lang="sv-SE" i="1"/>
              <a:t>Vad gör en kassör? </a:t>
            </a:r>
            <a:endParaRPr lang="sv-SE"/>
          </a:p>
          <a:p>
            <a:pPr lvl="0"/>
            <a:r>
              <a:rPr lang="sv-SE"/>
              <a:t>Sköter ekonomin (Sätt skylten &amp; pengarna hos någon)</a:t>
            </a:r>
            <a:br>
              <a:rPr lang="sv-SE"/>
            </a:br>
            <a:endParaRPr lang="sv-SE"/>
          </a:p>
          <a:p>
            <a:pPr lvl="0"/>
            <a:r>
              <a:rPr lang="sv-SE"/>
              <a:t>Ledamot/ledamöter</a:t>
            </a:r>
            <a:r>
              <a:rPr lang="sv-SE" i="1"/>
              <a:t>:</a:t>
            </a:r>
            <a:r>
              <a:rPr lang="sv-SE"/>
              <a:t> (Håll upp skylten)</a:t>
            </a:r>
            <a:br>
              <a:rPr lang="sv-SE"/>
            </a:br>
            <a:r>
              <a:rPr lang="sv-SE"/>
              <a:t>Det räcker inte att vara 3 i styrelsen. Det brukar behövas några till. </a:t>
            </a:r>
            <a:br>
              <a:rPr lang="sv-SE"/>
            </a:br>
            <a:r>
              <a:rPr lang="sv-SE"/>
              <a:t>De kallas ledamot/ledamöter </a:t>
            </a:r>
            <a:br>
              <a:rPr lang="sv-SE"/>
            </a:br>
            <a:r>
              <a:rPr lang="sv-SE"/>
              <a:t>Ledamot betyder medlem i styrelse (Sätt ut skyltarna hos ytterligare två)</a:t>
            </a:r>
            <a:br>
              <a:rPr lang="sv-SE"/>
            </a:br>
            <a:r>
              <a:rPr lang="sv-SE"/>
              <a:t/>
            </a:r>
            <a:br>
              <a:rPr lang="sv-SE"/>
            </a:br>
            <a:r>
              <a:rPr lang="sv-SE"/>
              <a:t>Sammanfatta genom att säga: </a:t>
            </a:r>
            <a:br>
              <a:rPr lang="sv-SE"/>
            </a:br>
            <a:r>
              <a:rPr lang="sv-SE"/>
              <a:t>- Ni, ordförande, sekreterare, kassör och ledamöter, är nu vår styrelse. </a:t>
            </a:r>
            <a:br>
              <a:rPr lang="sv-SE"/>
            </a:br>
            <a:r>
              <a:rPr lang="sv-SE"/>
              <a:t>- Ni bestämmer, har ansvar för att föreningen sköts på ett bra sätt. </a:t>
            </a:r>
          </a:p>
          <a:p>
            <a:pPr lvl="0"/>
            <a:r>
              <a:rPr lang="sv-SE"/>
              <a:t>Ordföranden · leder styrelsen · har kontakt med myndigheter · fördelar arbetet · representerar </a:t>
            </a:r>
          </a:p>
          <a:p>
            <a:pPr lvl="0"/>
            <a:r>
              <a:rPr lang="sv-SE"/>
              <a:t>Sekreterare · kallar till möten </a:t>
            </a:r>
            <a:br>
              <a:rPr lang="sv-SE"/>
            </a:br>
            <a:r>
              <a:rPr lang="sv-SE"/>
              <a:t>Kassör · sköter ekonomin </a:t>
            </a:r>
            <a:br>
              <a:rPr lang="sv-SE"/>
            </a:br>
            <a:r>
              <a:rPr lang="sv-SE"/>
              <a:t>I en styrelse är man oftast udda antal 5, 7 eller 9 personer. </a:t>
            </a:r>
            <a:br>
              <a:rPr lang="sv-SE"/>
            </a:br>
            <a:endParaRPr lang="sv-SE"/>
          </a:p>
          <a:p>
            <a:pPr lvl="0"/>
            <a:r>
              <a:rPr lang="sv-SE"/>
              <a:t>--------------------</a:t>
            </a:r>
          </a:p>
          <a:p>
            <a:pPr lvl="0"/>
            <a:r>
              <a:rPr lang="sv-SE"/>
              <a:t/>
            </a:r>
            <a:br>
              <a:rPr lang="sv-SE"/>
            </a:br>
            <a:r>
              <a:rPr lang="sv-SE"/>
              <a:t>EXTRA OM TIDEN/NIVÅN RÄCKER: </a:t>
            </a:r>
            <a:br>
              <a:rPr lang="sv-SE"/>
            </a:br>
            <a:r>
              <a:rPr lang="sv-SE" i="1"/>
              <a:t>Hur fungerar ett styrelsemöte? </a:t>
            </a:r>
            <a:r>
              <a:rPr lang="sv-SE"/>
              <a:t/>
            </a:r>
            <a:br>
              <a:rPr lang="sv-SE"/>
            </a:br>
            <a:r>
              <a:rPr lang="sv-SE"/>
              <a:t>Medlemmarna får skriva in frågor till styrelsen Ex. </a:t>
            </a:r>
            <a:br>
              <a:rPr lang="sv-SE"/>
            </a:br>
            <a:r>
              <a:rPr lang="sv-SE"/>
              <a:t>- 10–åringarna vill åka på en tävling i Lund </a:t>
            </a:r>
            <a:br>
              <a:rPr lang="sv-SE"/>
            </a:br>
            <a:r>
              <a:rPr lang="sv-SE"/>
              <a:t>- Medlemmarna vill ha en fest · </a:t>
            </a:r>
            <a:br>
              <a:rPr lang="sv-SE"/>
            </a:br>
            <a:r>
              <a:rPr lang="sv-SE"/>
              <a:t>- Ledarna vill gå en utbildning </a:t>
            </a:r>
            <a:br>
              <a:rPr lang="sv-SE"/>
            </a:br>
            <a:r>
              <a:rPr lang="sv-SE"/>
              <a:t/>
            </a:r>
            <a:br>
              <a:rPr lang="sv-SE"/>
            </a:br>
            <a:r>
              <a:rPr lang="sv-SE"/>
              <a:t>På styrelsemötet tar styrelsen beslut, hur det skall bli. </a:t>
            </a:r>
            <a:br>
              <a:rPr lang="sv-SE"/>
            </a:br>
            <a:r>
              <a:rPr lang="sv-SE"/>
              <a:t>Sekreteraren skriver ner. Styrelsen har beslutat att: Detta heter protokoll. </a:t>
            </a:r>
          </a:p>
          <a:p>
            <a:pPr lvl="0"/>
            <a:endParaRPr lang="en-GB"/>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0FA1F08-6C6A-4055-9751-FFD06DBAD587}" type="slidenum">
              <a:t>30</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8842921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a:t>På samma sätt som vi alla som bor i ett samhälle måste betala hyra för boende, köpa mat, kläder så har en förening också kostnader.</a:t>
            </a:r>
          </a:p>
          <a:p>
            <a:pPr lvl="0"/>
            <a:r>
              <a:rPr lang="sv-SE"/>
              <a:t>Alla medlemmar betalar en medlemsavgift. Det betyder att medlemmarna tillsammans hjälper till att betala. </a:t>
            </a:r>
          </a:p>
          <a:p>
            <a:pPr lvl="0"/>
            <a:r>
              <a:rPr lang="sv-SE"/>
              <a:t>Men det finns ingen ”chef” som tjänar pengar på medlemsavgiften. Alla pengar som kommer in till föreningen går till föreningens aktiviteter och kostnader. Alla medlemmar som betalar medlemsavgift får vara med och ta del av aktiviteterna.</a:t>
            </a:r>
          </a:p>
          <a:p>
            <a:pPr lvl="0"/>
            <a:r>
              <a:rPr lang="sv-SE"/>
              <a:t>När man är många som går samman och betalar så blir det också mindre pengar som varje medlem behöver betala. </a:t>
            </a:r>
          </a:p>
          <a:p>
            <a:pPr lvl="0"/>
            <a:endParaRPr lang="sv-SE"/>
          </a:p>
          <a:p>
            <a:pPr lvl="0"/>
            <a:r>
              <a:rPr lang="sv-SE"/>
              <a:t>Medlemsavgiften går ex. till:</a:t>
            </a:r>
          </a:p>
          <a:p>
            <a:pPr marL="171450" lvl="0" indent="-171450">
              <a:buSzPct val="100000"/>
              <a:buFont typeface="Arial" pitchFamily="34"/>
              <a:buChar char="•"/>
            </a:pPr>
            <a:r>
              <a:rPr lang="sv-SE"/>
              <a:t>Hyra för lokal att kunna ha aktiviteten i</a:t>
            </a:r>
          </a:p>
          <a:p>
            <a:pPr marL="171450" lvl="0" indent="-171450">
              <a:buSzPct val="100000"/>
              <a:buFont typeface="Arial" pitchFamily="34"/>
              <a:buChar char="•"/>
            </a:pPr>
            <a:r>
              <a:rPr lang="sv-SE"/>
              <a:t>Material för att kunna göra aktiviteten; kläder, bollar, böcker, fika</a:t>
            </a:r>
          </a:p>
          <a:p>
            <a:pPr marL="171450" lvl="0" indent="-171450">
              <a:buSzPct val="100000"/>
              <a:buFont typeface="Arial" pitchFamily="34"/>
              <a:buChar char="•"/>
            </a:pPr>
            <a:r>
              <a:rPr lang="sv-SE"/>
              <a:t>Kanske göra utflykter eller liknande för medlemmarna, t.ex. en busstur till X-plats (någon lokal plats)</a:t>
            </a:r>
          </a:p>
          <a:p>
            <a:pPr lvl="0"/>
            <a:endParaRPr lang="sv-SE"/>
          </a:p>
          <a:p>
            <a:pPr lvl="0"/>
            <a:r>
              <a:rPr lang="sv-SE"/>
              <a:t>(Här kan du också jämföra olika medlemsavgifter för att tydliggöra varför vissa föreningar kostar mer pengar att vara med i än andra. Att hyra tid/plats på en gräsplan för att spela fotboll är t.ex. billigare än att hyra tid/plats i en simhall, det är lättare och kostar mindre pengar att ta hand om en gräsmatta än en bassäng. ”Medlems- och träningsavgift beror helt enkelt på vad själva aktiviteterna kostar.)</a:t>
            </a:r>
          </a:p>
          <a:p>
            <a:pPr lvl="0"/>
            <a:endParaRPr lang="sv-SE"/>
          </a:p>
          <a:p>
            <a:pPr lvl="0"/>
            <a:r>
              <a:rPr lang="sv-SE"/>
              <a:t>Jag har tidigare pratat om att en förening är ideell och du får inga pengar för att du är med och hjälper till som tränare, volontär, ledare mm. Men eftersom en förening kan få stöd från kommunen, landstinget eller staten, så kan det även finnas personer som får betalt för att arbeta i en förening. Till exempel kan en stor förening som har mycket att göra behöva ha en anställd person som tar hand om ekonomi eller lokaler eller tar lite mer ansvar. </a:t>
            </a:r>
          </a:p>
          <a:p>
            <a:pPr lvl="0"/>
            <a:endParaRPr lang="sv-SE"/>
          </a:p>
          <a:p>
            <a:pPr lvl="0"/>
            <a:endParaRPr lang="sv-SE"/>
          </a:p>
          <a:p>
            <a:pPr lvl="0"/>
            <a:endParaRPr lang="en-GB"/>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5332C56-EBAC-43EA-8C29-70A9B2042123}" type="slidenum">
              <a:t>31</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7062181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dirty="0"/>
              <a:t>En förening är som sagt ideell och som medlem kan du själv välja hur mycket tid du vill lägga på förening och hur mycket ansvar du vill ha. Fråga föreningen vad de behöver ha hjälp med och så väljer du själv vad du vill göra, vad du vill hjälpa till med.</a:t>
            </a:r>
          </a:p>
          <a:p>
            <a:pPr lvl="0"/>
            <a:endParaRPr lang="sv-SE" dirty="0"/>
          </a:p>
          <a:p>
            <a:pPr lvl="0"/>
            <a:r>
              <a:rPr lang="sv-SE" dirty="0"/>
              <a:t>Saker att göra i en föreningen kan vara:</a:t>
            </a:r>
          </a:p>
          <a:p>
            <a:pPr marL="171450" lvl="0" indent="-171450">
              <a:buSzPct val="100000"/>
              <a:buFont typeface="Arial" pitchFamily="34"/>
              <a:buChar char="•"/>
            </a:pPr>
            <a:r>
              <a:rPr lang="sv-SE" dirty="0"/>
              <a:t>Vara med som förälder och hjälpa till med barnen vid aktiviteten </a:t>
            </a:r>
          </a:p>
          <a:p>
            <a:pPr marL="171450" lvl="0" indent="-171450">
              <a:buSzPct val="100000"/>
              <a:buFont typeface="Arial" pitchFamily="34"/>
              <a:buChar char="•"/>
            </a:pPr>
            <a:r>
              <a:rPr lang="sv-SE" dirty="0"/>
              <a:t>Volontär </a:t>
            </a:r>
          </a:p>
          <a:p>
            <a:pPr marL="171450" lvl="0" indent="-171450">
              <a:buSzPct val="100000"/>
              <a:buFont typeface="Arial" pitchFamily="34"/>
              <a:buChar char="•"/>
            </a:pPr>
            <a:r>
              <a:rPr lang="sv-SE" dirty="0"/>
              <a:t>Vara ledare</a:t>
            </a:r>
          </a:p>
          <a:p>
            <a:pPr marL="171450" lvl="0" indent="-171450">
              <a:buSzPct val="100000"/>
              <a:buFont typeface="Arial" pitchFamily="34"/>
              <a:buChar char="•"/>
            </a:pPr>
            <a:r>
              <a:rPr lang="sv-SE" dirty="0"/>
              <a:t>Vara med i styrelsen </a:t>
            </a:r>
          </a:p>
          <a:p>
            <a:pPr lvl="0"/>
            <a:endParaRPr lang="sv-SE" dirty="0"/>
          </a:p>
          <a:p>
            <a:pPr lvl="0"/>
            <a:r>
              <a:rPr lang="sv-SE" dirty="0">
                <a:latin typeface="Arial" pitchFamily="34"/>
                <a:cs typeface="Arial" pitchFamily="34"/>
              </a:rPr>
              <a:t>Att vara med i en förening kan vara bra när ni söker jobb eller praktikplats. </a:t>
            </a:r>
          </a:p>
          <a:p>
            <a:pPr lvl="0"/>
            <a:endParaRPr lang="sv-SE" dirty="0">
              <a:latin typeface="Arial" pitchFamily="34"/>
              <a:cs typeface="Arial" pitchFamily="34"/>
            </a:endParaRPr>
          </a:p>
          <a:p>
            <a:pPr lvl="0"/>
            <a:r>
              <a:rPr lang="sv-SE" dirty="0">
                <a:latin typeface="Arial" pitchFamily="34"/>
                <a:cs typeface="Arial" pitchFamily="34"/>
              </a:rPr>
              <a:t>Du kan få fler kontakter och lära känna människor som kan hjälpa mig att hitta ett jobb. </a:t>
            </a:r>
          </a:p>
          <a:p>
            <a:pPr lvl="0"/>
            <a:r>
              <a:rPr lang="sv-SE" dirty="0">
                <a:latin typeface="Arial" pitchFamily="34"/>
                <a:cs typeface="Arial" pitchFamily="34"/>
              </a:rPr>
              <a:t>Över hälften </a:t>
            </a:r>
            <a:r>
              <a:rPr lang="sv-SE">
                <a:latin typeface="Arial" pitchFamily="34"/>
                <a:cs typeface="Arial" pitchFamily="34"/>
              </a:rPr>
              <a:t>av svenskarna </a:t>
            </a:r>
            <a:r>
              <a:rPr lang="sv-SE" dirty="0">
                <a:latin typeface="Arial" pitchFamily="34"/>
                <a:cs typeface="Arial" pitchFamily="34"/>
              </a:rPr>
              <a:t>uppger att de fick sitt senaste jobb via kontakter (privata och/eller professionella inräknat). SIFO 2019. </a:t>
            </a:r>
          </a:p>
          <a:p>
            <a:pPr lvl="0"/>
            <a:endParaRPr lang="sv-SE" dirty="0">
              <a:latin typeface="Arial" pitchFamily="34"/>
              <a:cs typeface="Arial" pitchFamily="34"/>
            </a:endParaRPr>
          </a:p>
          <a:p>
            <a:pPr lvl="0"/>
            <a:r>
              <a:rPr lang="sv-SE" dirty="0">
                <a:latin typeface="Arial" pitchFamily="34"/>
                <a:cs typeface="Arial" pitchFamily="34"/>
              </a:rPr>
              <a:t>Eller någon som dig och kan fungera som referens – alltså någon som kan berätta vem du är och vad du är duktig på.</a:t>
            </a:r>
          </a:p>
          <a:p>
            <a:pPr lvl="0"/>
            <a:endParaRPr lang="sv-SE" dirty="0">
              <a:latin typeface="Arial" pitchFamily="34"/>
              <a:cs typeface="Arial" pitchFamily="34"/>
            </a:endParaRPr>
          </a:p>
          <a:p>
            <a:pPr lvl="0"/>
            <a:r>
              <a:rPr lang="sv-SE" dirty="0">
                <a:latin typeface="Arial" pitchFamily="34"/>
                <a:cs typeface="Arial" pitchFamily="34"/>
              </a:rPr>
              <a:t>Om ni är ledare i en förening, sitter i styrelsen eller har andra roller med ansvar kan ni skriva detta på ert CV som en merit. </a:t>
            </a:r>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5AB82E7-70AF-4D6C-AA5D-C5A5DCC0B128}" type="slidenum">
              <a:t>32</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436872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dirty="0"/>
              <a:t>Om en har barn som vill börja i en förening så är det viktigt att tänka på att ledarna i föreningen ofta är precis som du, förälder till något barn i gruppen, och alltså hjälper till i föreningen på sin fritid/lediga tid, och utan att få betalt. </a:t>
            </a:r>
          </a:p>
          <a:p>
            <a:pPr lvl="0"/>
            <a:r>
              <a:rPr lang="sv-SE" dirty="0"/>
              <a:t>(Jämförelse att lämna barnen på förskolan där det finns anställd personal.)</a:t>
            </a:r>
          </a:p>
          <a:p>
            <a:pPr lvl="0"/>
            <a:endParaRPr lang="sv-SE" dirty="0"/>
          </a:p>
          <a:p>
            <a:pPr marL="0" marR="0" lvl="0" indent="0" algn="l" defTabSz="914400" rtl="0" eaLnBrk="1" fontAlgn="auto" latinLnBrk="0" hangingPunct="1">
              <a:lnSpc>
                <a:spcPct val="100000"/>
              </a:lnSpc>
              <a:spcBef>
                <a:spcPts val="0"/>
              </a:spcBef>
              <a:spcAft>
                <a:spcPts val="0"/>
              </a:spcAft>
              <a:buClrTx/>
              <a:buSzTx/>
              <a:buFontTx/>
              <a:buNone/>
              <a:tabLst/>
              <a:defRPr/>
            </a:pPr>
            <a:r>
              <a:rPr lang="sv-SE" dirty="0"/>
              <a:t>Betona att du kan hjälpa till med din tid. Det krävs inga pengar eller särskilda förutsättningar/resurser, det räcker med att du deltar. </a:t>
            </a:r>
          </a:p>
          <a:p>
            <a:pPr lvl="0"/>
            <a:endParaRPr lang="sv-SE" dirty="0"/>
          </a:p>
          <a:p>
            <a:pPr lvl="0"/>
            <a:r>
              <a:rPr lang="sv-SE" dirty="0"/>
              <a:t>Exempel på saker att hjälpa till med i en förening: </a:t>
            </a:r>
          </a:p>
          <a:p>
            <a:pPr marL="171450" lvl="0" indent="-171450">
              <a:buSzPct val="100000"/>
              <a:buChar char="-"/>
            </a:pPr>
            <a:r>
              <a:rPr lang="sv-SE" dirty="0"/>
              <a:t>Tvätta kläder som används till aktiviteter (t.ex. idrott, teater)</a:t>
            </a:r>
          </a:p>
          <a:p>
            <a:pPr marL="171450" lvl="0" indent="-171450">
              <a:buSzPct val="100000"/>
              <a:buChar char="-"/>
            </a:pPr>
            <a:r>
              <a:rPr lang="sv-SE" dirty="0"/>
              <a:t>Hjälpa till vid aktiviteter (sälja lotter, stå i kiosken)</a:t>
            </a:r>
          </a:p>
          <a:p>
            <a:pPr marL="171450" lvl="0" indent="-171450">
              <a:buSzPct val="100000"/>
              <a:buChar char="-"/>
            </a:pPr>
            <a:r>
              <a:rPr lang="sv-SE" dirty="0"/>
              <a:t>Baka eller fixa fikat</a:t>
            </a:r>
          </a:p>
          <a:p>
            <a:pPr marL="171450" lvl="0" indent="-171450">
              <a:buSzPct val="100000"/>
              <a:buChar char="-"/>
            </a:pPr>
            <a:r>
              <a:rPr lang="sv-SE" dirty="0"/>
              <a:t>Om du har bil kan du hjälpa till att köra laget till tävlingar eller bortamatcher. </a:t>
            </a:r>
          </a:p>
          <a:p>
            <a:pPr lvl="0"/>
            <a:endParaRPr lang="sv-SE" dirty="0"/>
          </a:p>
          <a:p>
            <a:pPr lvl="0"/>
            <a:r>
              <a:rPr lang="sv-SE" dirty="0"/>
              <a:t>Fråga gärna en ledare på plats: Vad kan jag hjälpa till med? </a:t>
            </a:r>
          </a:p>
          <a:p>
            <a:pPr lvl="0"/>
            <a:endParaRPr lang="sv-SE" dirty="0"/>
          </a:p>
          <a:p>
            <a:pPr lvl="0"/>
            <a:endParaRPr lang="sv-SE" dirty="0"/>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C5545BB-15A4-4B4E-84E7-02D825C9CAAE}" type="slidenum">
              <a:t>33</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124972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a:t>Nu har jag berättat massor om föreningar och studieförbund och vi hoppas att ni ska bli sugna på att prova en aktivitet eller hitta en förening där era ev. barn kan vara med. </a:t>
            </a:r>
          </a:p>
          <a:p>
            <a:pPr lvl="0"/>
            <a:endParaRPr lang="sv-SE"/>
          </a:p>
          <a:p>
            <a:pPr lvl="0"/>
            <a:r>
              <a:rPr lang="sv-SE"/>
              <a:t>Nu ska jag avsluta med att ge lite tips på hur ni hittar aktiviteter här där ni bor. </a:t>
            </a:r>
            <a:endParaRPr lang="en-GB"/>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4208E1B-CF40-46D1-A1A5-4FD9ACAFA175}" type="slidenum">
              <a:t>34</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9227972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a:t>Om du känner någon som har bott i staden X länge, kanske en lärare eller granne, fråga dem – kanske de har tips.</a:t>
            </a:r>
          </a:p>
          <a:p>
            <a:pPr lvl="0"/>
            <a:endParaRPr lang="sv-SE"/>
          </a:p>
          <a:p>
            <a:pPr lvl="0"/>
            <a:r>
              <a:rPr lang="sv-SE"/>
              <a:t>Kolla på anslagstavlor, t.ex. vid ingången på matbutiken eller på biblioteket.</a:t>
            </a:r>
          </a:p>
          <a:p>
            <a:pPr lvl="0"/>
            <a:endParaRPr lang="sv-SE"/>
          </a:p>
          <a:p>
            <a:pPr lvl="0"/>
            <a:r>
              <a:rPr lang="sv-SE"/>
              <a:t>På biblioteket kan du också fråga personalen som arbetar där. </a:t>
            </a:r>
          </a:p>
          <a:p>
            <a:pPr lvl="0"/>
            <a:endParaRPr lang="sv-SE"/>
          </a:p>
          <a:p>
            <a:pPr lvl="0"/>
            <a:r>
              <a:rPr lang="sv-SE"/>
              <a:t>Du kan också leta efter aktiviteter på webben: googla aktiviteten du är intresserad av + namnet på staden där du bor, så ser du om aktiviteten finns i närheten.</a:t>
            </a:r>
          </a:p>
          <a:p>
            <a:pPr lvl="0"/>
            <a:r>
              <a:rPr lang="sv-SE"/>
              <a:t>(Säg att du kan visa senare, eller visa på en gång. Ex. aktivitet + staden X) </a:t>
            </a:r>
          </a:p>
          <a:p>
            <a:pPr lvl="0"/>
            <a:endParaRPr lang="sv-SE"/>
          </a:p>
          <a:p>
            <a:pPr lvl="0"/>
            <a:r>
              <a:rPr lang="sv-SE"/>
              <a:t>Sök på Facebook eller andra sociala medier. </a:t>
            </a:r>
          </a:p>
          <a:p>
            <a:pPr lvl="0"/>
            <a:endParaRPr lang="sv-SE"/>
          </a:p>
          <a:p>
            <a:pPr lvl="0"/>
            <a:r>
              <a:rPr lang="sv-SE"/>
              <a:t>Varje kommun har en lista på alla föreningar som finns i kommunen. Där kan du också skriva in vad du är intresserad av och få fram kontaktuppgifter till olika föreningar och studieförbund. </a:t>
            </a:r>
          </a:p>
          <a:p>
            <a:pPr lvl="0"/>
            <a:endParaRPr lang="sv-SE"/>
          </a:p>
          <a:p>
            <a:pPr lvl="0"/>
            <a:r>
              <a:rPr lang="en-GB"/>
              <a:t>(Finns det tid kan du hjälpa till att leta rätt på aktiviteter på plats)</a:t>
            </a:r>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0C9C0F9-87E9-42A5-9383-6F49CB76C541}" type="slidenum">
              <a:t>35</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7841897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kern="0">
                <a:latin typeface="Calibri Light"/>
                <a:cs typeface="Arial" pitchFamily="34"/>
              </a:rPr>
              <a:t>Tipsa utifrån förutsättningar i kommunen</a:t>
            </a:r>
          </a:p>
          <a:p>
            <a:pPr lvl="0"/>
            <a:endParaRPr lang="sv-SE"/>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843136A-C125-4206-BD7C-21AE9A9983B2}" type="slidenum">
              <a:t>36</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5849400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dirty="0"/>
              <a:t>Fritidsaktiviteter kan kosta olika mycket. Ibland är det helt gratis. Till exempel kostar det ingenting att gå in på ett bibliotek eller upptäcka naturen. Det kan kosta olika mycket att vara medlem i en förening. Det finns till exempel dyrare sporter och billigare sporter. Men ibland är det svårt att ha råd med fritidsaktiviteter. Här listar vi några tips hur du kan göra om du inte har råd: </a:t>
            </a:r>
            <a:endParaRPr lang="sv-SE" b="1" dirty="0"/>
          </a:p>
          <a:p>
            <a:pPr lvl="0"/>
            <a:endParaRPr lang="sv-SE" dirty="0"/>
          </a:p>
          <a:p>
            <a:pPr lvl="0"/>
            <a:r>
              <a:rPr lang="sv-SE" dirty="0"/>
              <a:t>Majblomman – här kan du söka pengar för kostnader för aktiviteter till dina barn. Stöd från Majblomman kan sökas av alla, både för de barn som är i asylprocess och de som fått ett uppehållstillstånd. </a:t>
            </a:r>
            <a:endParaRPr lang="sv-SE" b="1" dirty="0"/>
          </a:p>
          <a:p>
            <a:pPr lvl="0"/>
            <a:r>
              <a:rPr lang="sv-SE" dirty="0"/>
              <a:t>Majblomman arbetar för att barn i Sverige ska ha möjlighet att vara med i gemenskapen oavsett ekonomiska förutsättningar.</a:t>
            </a:r>
            <a:endParaRPr lang="sv-SE" b="1" dirty="0"/>
          </a:p>
          <a:p>
            <a:pPr lvl="0"/>
            <a:r>
              <a:rPr lang="sv-SE" dirty="0"/>
              <a:t>Majblomman delar ut ekonomiskt stöd till barn i familjer där pengarna inte räcker till.</a:t>
            </a:r>
            <a:endParaRPr lang="sv-SE" b="1" dirty="0"/>
          </a:p>
          <a:p>
            <a:pPr lvl="0"/>
            <a:r>
              <a:rPr lang="sv-SE" dirty="0"/>
              <a:t>Det finns pengar tack vare att barn i hela Sverige säljer majblommor varje vår. Pengarna delas ut till barn där blommorna säljs. Hur många barn som kan få hjälp beror på hur många majblommor som sålts.</a:t>
            </a:r>
            <a:endParaRPr lang="sv-SE" b="1" dirty="0"/>
          </a:p>
          <a:p>
            <a:pPr lvl="0"/>
            <a:r>
              <a:rPr lang="sv-SE" dirty="0"/>
              <a:t>Läs mer här: </a:t>
            </a:r>
            <a:r>
              <a:rPr lang="sv-SE" u="sng" dirty="0"/>
              <a:t>https://majblomman.se/sok-stod/sok-har/lokalforeningar/?lan=skane-lan </a:t>
            </a:r>
            <a:endParaRPr lang="sv-SE" b="1" dirty="0"/>
          </a:p>
          <a:p>
            <a:pPr lvl="0"/>
            <a:r>
              <a:rPr lang="sv-SE" dirty="0"/>
              <a:t> </a:t>
            </a:r>
            <a:br>
              <a:rPr lang="sv-SE" dirty="0"/>
            </a:br>
            <a:r>
              <a:rPr lang="sv-SE" dirty="0"/>
              <a:t>Har du försörjningsstöd?</a:t>
            </a:r>
            <a:endParaRPr lang="sv-SE" b="1" dirty="0"/>
          </a:p>
          <a:p>
            <a:pPr lvl="0"/>
            <a:r>
              <a:rPr lang="sv-SE" dirty="0"/>
              <a:t>En viss del av uppehället ska kunna gå till kostnader för fritid och lek per månad. </a:t>
            </a:r>
            <a:endParaRPr lang="sv-SE" b="1" dirty="0"/>
          </a:p>
          <a:p>
            <a:pPr lvl="0"/>
            <a:r>
              <a:rPr lang="sv-SE" dirty="0"/>
              <a:t>Beloppet varierar beroende på barnets ålder. </a:t>
            </a:r>
            <a:endParaRPr lang="sv-SE" b="1" dirty="0"/>
          </a:p>
          <a:p>
            <a:pPr lvl="0"/>
            <a:r>
              <a:rPr lang="sv-SE" dirty="0"/>
              <a:t>Det finns möjlighet att ansöka om extra ekonomiskt stöd för avgiften om pengarna inte räcker. </a:t>
            </a:r>
            <a:endParaRPr lang="sv-SE" b="1" dirty="0"/>
          </a:p>
          <a:p>
            <a:pPr lvl="0"/>
            <a:r>
              <a:rPr lang="sv-SE" dirty="0"/>
              <a:t>Ni som familj bör ha fått försörjningsstöd i flera månader. </a:t>
            </a:r>
            <a:endParaRPr lang="sv-SE" b="1" dirty="0"/>
          </a:p>
          <a:p>
            <a:pPr lvl="0"/>
            <a:r>
              <a:rPr lang="sv-SE" dirty="0"/>
              <a:t>Du ansöker genom att kontakta din handläggare på Utredning Försörjning, eller via ”Mitt försörjningsstöd”:</a:t>
            </a:r>
            <a:r>
              <a:rPr lang="sv-SE" u="sng" dirty="0">
                <a:hlinkClick r:id="rId3"/>
              </a:rPr>
              <a:t> https://www.kristianstad.se/en/omsorg-och-hjalp/ekonomiskt-bistand/</a:t>
            </a:r>
            <a:r>
              <a:rPr lang="sv-SE" dirty="0"/>
              <a:t> </a:t>
            </a:r>
          </a:p>
          <a:p>
            <a:pPr lvl="0"/>
            <a:endParaRPr lang="sv-SE" dirty="0"/>
          </a:p>
          <a:p>
            <a:pPr lvl="0"/>
            <a:r>
              <a:rPr lang="sv-SE" dirty="0"/>
              <a:t>Har du dagersättning?</a:t>
            </a:r>
          </a:p>
          <a:p>
            <a:pPr lvl="0"/>
            <a:r>
              <a:rPr lang="sv-SE" dirty="0"/>
              <a:t>https://www.migrationsverket.se/Privatpersoner/Skydd-och-asyl-i-Sverige/For-dig-som-ar-barn-och-har-sokt-asyl/Med-foraldrar/Efter-registrering/Dagersattning.html</a:t>
            </a:r>
          </a:p>
          <a:p>
            <a:pPr lvl="0"/>
            <a:endParaRPr lang="sv-SE" dirty="0"/>
          </a:p>
          <a:p>
            <a:pPr lvl="0"/>
            <a:r>
              <a:rPr lang="sv-SE" dirty="0"/>
              <a:t>På Fritidsbanken kan du låna gratis utrustning. Det enda du behöver för att få låna är ditt namn och ditt telefonnummer.</a:t>
            </a:r>
          </a:p>
          <a:p>
            <a:pPr lvl="0"/>
            <a:r>
              <a:rPr lang="sv-SE" dirty="0"/>
              <a:t>https://www.fritidsbanken.se/ </a:t>
            </a:r>
          </a:p>
          <a:p>
            <a:pPr lvl="0"/>
            <a:r>
              <a:rPr lang="sv-SE" dirty="0"/>
              <a:t>(Kolla upp om/var Fritidsbanken finns i X kommun)</a:t>
            </a:r>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9C266682-FA55-44DB-8D34-035B87C22353}" type="slidenum">
              <a:t>37</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8828274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endParaRPr lang="sv-SE"/>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367297A-6353-443B-A6A8-2788DF08AECB}" type="slidenum">
              <a:t>38</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1820091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endParaRPr lang="sv-SE"/>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4130B6A-84E9-47B8-976E-8456F1B2B134}" type="slidenum">
              <a:t>39</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673886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dirty="0"/>
              <a:t>I en svensk stad efter att affärerna har stängt kan det vara tomt på gatorna – mycket tomt på vintern och när det är kallt och regnar vilket det gör många dagar i Sverige. Inga människor! Var är alla människor på kvällar och helger?</a:t>
            </a:r>
            <a:r>
              <a:rPr lang="sv-SE" i="1" dirty="0"/>
              <a:t> </a:t>
            </a:r>
          </a:p>
          <a:p>
            <a:pPr lvl="0"/>
            <a:r>
              <a:rPr lang="sv-SE" i="1" dirty="0"/>
              <a:t>Är det så här tomt i era länder när affärerna har stängt?</a:t>
            </a:r>
          </a:p>
          <a:p>
            <a:pPr lvl="0"/>
            <a:endParaRPr lang="sv-SE" dirty="0"/>
          </a:p>
          <a:p>
            <a:pPr lvl="0"/>
            <a:r>
              <a:rPr lang="sv-SE" dirty="0"/>
              <a:t>I länder där det är varmare och solen skiner många dagar träffar man mer människor och vänner ute, kanske på gatan, på caféer och torg. Men inte mycket/ofta i Sverige.</a:t>
            </a:r>
          </a:p>
          <a:p>
            <a:pPr lvl="0"/>
            <a:endParaRPr lang="sv-SE" dirty="0"/>
          </a:p>
          <a:p>
            <a:pPr lvl="0"/>
            <a:r>
              <a:rPr lang="sv-SE" dirty="0"/>
              <a:t>Var kan man träffa människor i Sverige? Människor träffas mycket/ofta i föreningar på sin fritid/lediga tid. </a:t>
            </a:r>
          </a:p>
          <a:p>
            <a:pPr lvl="0"/>
            <a:endParaRPr lang="sv-SE" dirty="0"/>
          </a:p>
          <a:p>
            <a:pPr lvl="0"/>
            <a:r>
              <a:rPr lang="sv-SE" dirty="0"/>
              <a:t>Klicka fram aktivitetsbilderna:</a:t>
            </a:r>
          </a:p>
          <a:p>
            <a:pPr lvl="0"/>
            <a:r>
              <a:rPr lang="sv-SE" dirty="0"/>
              <a:t>Runt den tomma gatan kanske det händer en massa saker. Allt detta händer varje dag, även om man inte alltid kan se det. </a:t>
            </a:r>
          </a:p>
          <a:p>
            <a:pPr lvl="0"/>
            <a:endParaRPr lang="sv-SE" dirty="0"/>
          </a:p>
          <a:p>
            <a:pPr lvl="0"/>
            <a:r>
              <a:rPr lang="sv-SE" dirty="0"/>
              <a:t>----------</a:t>
            </a:r>
          </a:p>
          <a:p>
            <a:pPr lvl="0"/>
            <a:endParaRPr lang="sv-SE" dirty="0"/>
          </a:p>
          <a:p>
            <a:pPr lvl="0"/>
            <a:r>
              <a:rPr lang="sv-SE" dirty="0"/>
              <a:t>Byt gärna ut bilden på det tomma torget mot en lokal bild. (titta på vilka inställningar/animeringar som finns på bilden du tar bort och lägg till dem på den lokala bilden)</a:t>
            </a:r>
          </a:p>
          <a:p>
            <a:pPr lvl="0"/>
            <a:endParaRPr lang="sv-SE" dirty="0"/>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53C4B5C-DA46-4C40-BE84-B34CE51718C7}" type="slidenum">
              <a:t>4</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2041088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a:t>Nu ska vi prata om Fritid!</a:t>
            </a:r>
            <a:endParaRPr lang="en-GB"/>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864D2FB-1D6B-4FA0-A529-42FD6CF7D242}" type="slidenum">
              <a:t>5</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9329857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a:t>Vi börjar med ordet fritid. Fritid är tid när vi är lediga, när vi gör saker som vi vill, inte för att vi måste. Ledig tid är oftast på kväller och helger.</a:t>
            </a:r>
          </a:p>
          <a:p>
            <a:pPr lvl="0"/>
            <a:endParaRPr lang="sv-SE"/>
          </a:p>
          <a:p>
            <a:pPr lvl="0"/>
            <a:r>
              <a:rPr lang="sv-SE" i="1"/>
              <a:t>(Berätta personligt vad du själv gör på fritiden)</a:t>
            </a:r>
          </a:p>
          <a:p>
            <a:pPr lvl="0"/>
            <a:endParaRPr lang="sv-SE"/>
          </a:p>
          <a:p>
            <a:pPr lvl="0"/>
            <a:r>
              <a:rPr lang="sv-SE" i="1"/>
              <a:t>Vad tycker ni om att göra på er fritid?  </a:t>
            </a:r>
          </a:p>
          <a:p>
            <a:pPr lvl="0"/>
            <a:endParaRPr lang="sv-SE" i="1"/>
          </a:p>
          <a:p>
            <a:pPr lvl="0"/>
            <a:r>
              <a:rPr lang="sv-SE" i="1"/>
              <a:t>Vad gjorde ni på fritiden i ert hemland?</a:t>
            </a:r>
            <a:endParaRPr lang="sv-SE"/>
          </a:p>
          <a:p>
            <a:pPr lvl="0"/>
            <a:endParaRPr lang="sv-SE"/>
          </a:p>
          <a:p>
            <a:pPr lvl="0"/>
            <a:r>
              <a:rPr lang="sv-SE"/>
              <a:t>(Mind-map, se handledning.)</a:t>
            </a:r>
          </a:p>
          <a:p>
            <a:pPr lvl="0"/>
            <a:endParaRPr lang="sv-SE"/>
          </a:p>
          <a:p>
            <a:pPr lvl="0"/>
            <a:r>
              <a:rPr lang="sv-SE"/>
              <a:t>Mycket av det vi pratat om nu är saker som de flesta gör mer eller mindre. Ofta gör vi det hemma eller med våra vänner. I Sverige är det vanligt att människor är i föreningar på sin fritid. </a:t>
            </a:r>
          </a:p>
          <a:p>
            <a:pPr lvl="0"/>
            <a:endParaRPr lang="sv-SE"/>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402D299C-97D0-4AC4-817E-D7B52AA0D89F}" type="slidenum">
              <a:t>6</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586552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a:t>Nu ska vi titta på olika platser där vi kan träffa andra personer. </a:t>
            </a:r>
          </a:p>
          <a:p>
            <a:pPr lvl="0"/>
            <a:r>
              <a:rPr lang="sv-SE"/>
              <a:t> </a:t>
            </a:r>
          </a:p>
          <a:p>
            <a:pPr lvl="0"/>
            <a:r>
              <a:rPr lang="sv-SE"/>
              <a:t>Hemma</a:t>
            </a:r>
            <a:r>
              <a:rPr lang="sv-SE" u="sng"/>
              <a:t> </a:t>
            </a:r>
            <a:r>
              <a:rPr lang="sv-SE"/>
              <a:t>är vi privata. Här träffar vi familj, släkt och goda vänner. </a:t>
            </a:r>
          </a:p>
          <a:p>
            <a:pPr lvl="0"/>
            <a:r>
              <a:rPr lang="sv-SE"/>
              <a:t> </a:t>
            </a:r>
          </a:p>
          <a:p>
            <a:pPr lvl="0"/>
            <a:r>
              <a:rPr lang="sv-SE"/>
              <a:t>I skolan/på arbetet är vi mer ”formella”. Här träffar vi kollegor och klasskamrater/elever. Efter schema – bestämd tid och dag.</a:t>
            </a:r>
          </a:p>
          <a:p>
            <a:pPr lvl="0"/>
            <a:r>
              <a:rPr lang="sv-SE"/>
              <a:t> </a:t>
            </a:r>
          </a:p>
          <a:p>
            <a:pPr lvl="0"/>
            <a:r>
              <a:rPr lang="sv-SE"/>
              <a:t>Många människor går till föreningar och studieförbund på sin fritid. Dessa mötesplatser är någonting mellan det privata (hemmet) och det officiella/formella (jobbet/skolan). Hit går man på fritiden, om man vill. Man t.ex. tränar efter ett schema, en bestämd tid. Men man kan ofta gå till föreningen också när man inte måste, bara för att man vill gå dit och träffa människor.</a:t>
            </a:r>
          </a:p>
          <a:p>
            <a:pPr lvl="0"/>
            <a:endParaRPr lang="sv-SE" i="1">
              <a:solidFill>
                <a:srgbClr val="FF0000"/>
              </a:solidFill>
            </a:endParaRPr>
          </a:p>
          <a:p>
            <a:pPr lvl="0"/>
            <a:r>
              <a:rPr lang="sv-SE">
                <a:solidFill>
                  <a:srgbClr val="FF0000"/>
                </a:solidFill>
              </a:rPr>
              <a:t>Vi ska nu prata </a:t>
            </a:r>
            <a:r>
              <a:rPr lang="sv-SE"/>
              <a:t>lite mer om föreningar och studieförbund. Vi ska prata om vad de är, varför de är viktiga, och hur du kan hitta </a:t>
            </a:r>
            <a:r>
              <a:rPr lang="sv-SE" u="sng"/>
              <a:t>aktiviteter</a:t>
            </a:r>
            <a:r>
              <a:rPr lang="sv-SE"/>
              <a:t> som du är intresserad av.</a:t>
            </a:r>
          </a:p>
          <a:p>
            <a:pPr lvl="0"/>
            <a:endParaRPr lang="sv-SE"/>
          </a:p>
          <a:p>
            <a:pPr lvl="0"/>
            <a:r>
              <a:rPr lang="sv-SE"/>
              <a:t>Anledningen till att vi pratar om det här idag är för att vi tycker att föreningslivet är bra och viktigt, men också för att vi vet att det är svårt att hitta till föreningar när man är ny i Sverige. Det kan bero på/vara för att man inte har fått informationen och inte vet att föreningar finns. </a:t>
            </a:r>
          </a:p>
          <a:p>
            <a:pPr lvl="0"/>
            <a:endParaRPr lang="sv-SE"/>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ED7EEC04-211E-4859-B8A8-28101D1530F1}" type="slidenum">
              <a:t>7</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3757491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a:t>240 000 (150 000 ideella föreningar plus trossamfund och stiftelser)</a:t>
            </a:r>
          </a:p>
          <a:p>
            <a:pPr lvl="0"/>
            <a:endParaRPr lang="sv-SE"/>
          </a:p>
          <a:p>
            <a:pPr lvl="0"/>
            <a:r>
              <a:rPr lang="sv-SE"/>
              <a:t>Nämn gärna hur många föreningar det finns i aktuell kommun.</a:t>
            </a:r>
          </a:p>
          <a:p>
            <a:pPr lvl="0"/>
            <a:endParaRPr lang="sv-SE"/>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1A21A11-1D38-42BD-BF14-86BA189EFF25}" type="slidenum">
              <a:t>8</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42203188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a:xfrm>
            <a:off x="685800" y="1143000"/>
            <a:ext cx="5486400" cy="3086100"/>
          </a:xfrm>
        </p:spPr>
      </p:sp>
      <p:sp>
        <p:nvSpPr>
          <p:cNvPr id="3" name="Platshållare för anteckningar 2"/>
          <p:cNvSpPr txBox="1">
            <a:spLocks noGrp="1"/>
          </p:cNvSpPr>
          <p:nvPr>
            <p:ph type="body" sz="quarter" idx="1"/>
          </p:nvPr>
        </p:nvSpPr>
        <p:spPr/>
        <p:txBody>
          <a:bodyPr/>
          <a:lstStyle/>
          <a:p>
            <a:pPr lvl="0"/>
            <a:r>
              <a:rPr lang="sv-SE" i="1"/>
              <a:t>Vad är en förening?</a:t>
            </a:r>
          </a:p>
          <a:p>
            <a:pPr lvl="0"/>
            <a:r>
              <a:rPr lang="sv-SE"/>
              <a:t>Ställ frågan till gruppen. Har du whiteboard kan du skriva upp svaren som kommer upp. </a:t>
            </a:r>
          </a:p>
          <a:p>
            <a:pPr lvl="0"/>
            <a:r>
              <a:rPr lang="sv-SE"/>
              <a:t> </a:t>
            </a:r>
          </a:p>
          <a:p>
            <a:pPr lvl="0"/>
            <a:r>
              <a:rPr lang="sv-SE"/>
              <a:t>En förening är: en grupp människor som har ett gemensamt intresse.</a:t>
            </a:r>
          </a:p>
          <a:p>
            <a:pPr lvl="0"/>
            <a:r>
              <a:rPr lang="sv-SE"/>
              <a:t>Man kan säga att en förening är en mötesplats, där man kan träffa andra som har samma intressen.</a:t>
            </a:r>
          </a:p>
          <a:p>
            <a:pPr lvl="0"/>
            <a:r>
              <a:rPr lang="sv-SE"/>
              <a:t> </a:t>
            </a:r>
          </a:p>
          <a:p>
            <a:pPr lvl="0"/>
            <a:r>
              <a:rPr lang="sv-SE" i="1"/>
              <a:t>Är det någon här som är med i en förening? </a:t>
            </a:r>
          </a:p>
          <a:p>
            <a:pPr lvl="0"/>
            <a:r>
              <a:rPr lang="sv-SE" i="1"/>
              <a:t>Är det någon som har barn som är med i en förening?</a:t>
            </a:r>
          </a:p>
          <a:p>
            <a:pPr lvl="0"/>
            <a:r>
              <a:rPr lang="sv-SE" i="1"/>
              <a:t>Känner du till någon förening där du bor?</a:t>
            </a:r>
          </a:p>
          <a:p>
            <a:pPr lvl="0"/>
            <a:endParaRPr lang="sv-SE"/>
          </a:p>
          <a:p>
            <a:pPr lvl="0"/>
            <a:endParaRPr lang="sv-SE"/>
          </a:p>
        </p:txBody>
      </p:sp>
      <p:sp>
        <p:nvSpPr>
          <p:cNvPr id="4" name="Platshållare för bildnummer 3"/>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C38A348-EEC3-4429-B4EF-9249F1C197A0}" type="slidenum">
              <a:t>9</a:t>
            </a:fld>
            <a:endParaRPr lang="sv-SE"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3831841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pic>
        <p:nvPicPr>
          <p:cNvPr id="2" name="Bildobjekt 4"/>
          <p:cNvPicPr>
            <a:picLocks noChangeAspect="1"/>
          </p:cNvPicPr>
          <p:nvPr/>
        </p:nvPicPr>
        <p:blipFill>
          <a:blip r:embed="rId2"/>
          <a:srcRect r="45039" b="54977"/>
          <a:stretch>
            <a:fillRect/>
          </a:stretch>
        </p:blipFill>
        <p:spPr>
          <a:xfrm>
            <a:off x="0" y="0"/>
            <a:ext cx="12191996" cy="6134096"/>
          </a:xfrm>
          <a:prstGeom prst="rect">
            <a:avLst/>
          </a:prstGeom>
          <a:noFill/>
          <a:ln cap="flat">
            <a:noFill/>
          </a:ln>
        </p:spPr>
      </p:pic>
      <p:sp>
        <p:nvSpPr>
          <p:cNvPr id="3" name="Title 1"/>
          <p:cNvSpPr txBox="1">
            <a:spLocks noGrp="1"/>
          </p:cNvSpPr>
          <p:nvPr>
            <p:ph type="ctrTitle"/>
          </p:nvPr>
        </p:nvSpPr>
        <p:spPr>
          <a:xfrm>
            <a:off x="1524003" y="1122361"/>
            <a:ext cx="9144000" cy="2387598"/>
          </a:xfrm>
        </p:spPr>
        <p:txBody>
          <a:bodyPr anchor="b" anchorCtr="1"/>
          <a:lstStyle>
            <a:lvl1pPr algn="ctr">
              <a:defRPr sz="6000">
                <a:solidFill>
                  <a:srgbClr val="FFFFFF"/>
                </a:solidFill>
              </a:defRPr>
            </a:lvl1pPr>
          </a:lstStyle>
          <a:p>
            <a:pPr lvl="0"/>
            <a:r>
              <a:rPr lang="sv-SE"/>
              <a:t>Klicka här för att ändra mall för rubrikformat</a:t>
            </a:r>
            <a:endParaRPr lang="en-US"/>
          </a:p>
        </p:txBody>
      </p:sp>
      <p:sp>
        <p:nvSpPr>
          <p:cNvPr id="4" name="Subtitle 2"/>
          <p:cNvSpPr txBox="1">
            <a:spLocks noGrp="1"/>
          </p:cNvSpPr>
          <p:nvPr>
            <p:ph type="subTitle" idx="1"/>
          </p:nvPr>
        </p:nvSpPr>
        <p:spPr>
          <a:xfrm>
            <a:off x="1524003" y="3602041"/>
            <a:ext cx="9144000" cy="1655758"/>
          </a:xfrm>
        </p:spPr>
        <p:txBody>
          <a:bodyPr anchorCtr="1"/>
          <a:lstStyle>
            <a:lvl1pPr marL="0" indent="0" algn="ctr">
              <a:buNone/>
              <a:defRPr sz="2400">
                <a:solidFill>
                  <a:srgbClr val="FFFFFF"/>
                </a:solidFill>
              </a:defRPr>
            </a:lvl1pPr>
          </a:lstStyle>
          <a:p>
            <a:pPr lvl="0"/>
            <a:r>
              <a:rPr lang="sv-SE"/>
              <a:t>Klicka här för att ändra mall för underrubrikformat</a:t>
            </a:r>
            <a:endParaRPr lang="en-US"/>
          </a:p>
        </p:txBody>
      </p:sp>
    </p:spTree>
    <p:extLst>
      <p:ext uri="{BB962C8B-B14F-4D97-AF65-F5344CB8AC3E}">
        <p14:creationId xmlns:p14="http://schemas.microsoft.com/office/powerpoint/2010/main" val="233121837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delar">
    <p:spTree>
      <p:nvGrpSpPr>
        <p:cNvPr id="1" name=""/>
        <p:cNvGrpSpPr/>
        <p:nvPr/>
      </p:nvGrpSpPr>
      <p:grpSpPr>
        <a:xfrm>
          <a:off x="0" y="0"/>
          <a:ext cx="0" cy="0"/>
          <a:chOff x="0" y="0"/>
          <a:chExt cx="0" cy="0"/>
        </a:xfrm>
      </p:grpSpPr>
      <p:pic>
        <p:nvPicPr>
          <p:cNvPr id="2" name="Bildobjekt 9"/>
          <p:cNvPicPr>
            <a:picLocks noChangeAspect="1"/>
          </p:cNvPicPr>
          <p:nvPr/>
        </p:nvPicPr>
        <p:blipFill>
          <a:blip r:embed="rId2"/>
          <a:srcRect l="204" t="45371" r="47144" b="821"/>
          <a:stretch>
            <a:fillRect/>
          </a:stretch>
        </p:blipFill>
        <p:spPr>
          <a:xfrm>
            <a:off x="0" y="-149230"/>
            <a:ext cx="11137904" cy="6270626"/>
          </a:xfrm>
          <a:prstGeom prst="rect">
            <a:avLst/>
          </a:prstGeom>
          <a:noFill/>
          <a:ln cap="flat">
            <a:noFill/>
          </a:ln>
        </p:spPr>
      </p:pic>
      <p:sp>
        <p:nvSpPr>
          <p:cNvPr id="3" name="Title 1"/>
          <p:cNvSpPr txBox="1">
            <a:spLocks noGrp="1"/>
          </p:cNvSpPr>
          <p:nvPr>
            <p:ph type="title"/>
          </p:nvPr>
        </p:nvSpPr>
        <p:spPr>
          <a:xfrm>
            <a:off x="5318973" y="365129"/>
            <a:ext cx="6034820" cy="1325559"/>
          </a:xfrm>
        </p:spPr>
        <p:txBody>
          <a:bodyPr/>
          <a:lstStyle>
            <a:lvl1pPr>
              <a:defRPr/>
            </a:lvl1pPr>
          </a:lstStyle>
          <a:p>
            <a:pPr lvl="0"/>
            <a:r>
              <a:rPr lang="sv-SE"/>
              <a:t>Klicka här för att ändra mall för rubrikformat</a:t>
            </a:r>
            <a:endParaRPr lang="en-US"/>
          </a:p>
        </p:txBody>
      </p:sp>
      <p:sp>
        <p:nvSpPr>
          <p:cNvPr id="4" name="Content Placeholder 2"/>
          <p:cNvSpPr txBox="1">
            <a:spLocks noGrp="1"/>
          </p:cNvSpPr>
          <p:nvPr>
            <p:ph idx="1"/>
          </p:nvPr>
        </p:nvSpPr>
        <p:spPr>
          <a:xfrm>
            <a:off x="218943" y="365129"/>
            <a:ext cx="4481849" cy="5811834"/>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Content Placeholder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Tree>
    <p:extLst>
      <p:ext uri="{BB962C8B-B14F-4D97-AF65-F5344CB8AC3E}">
        <p14:creationId xmlns:p14="http://schemas.microsoft.com/office/powerpoint/2010/main" val="3162818965"/>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1_Två delar">
    <p:spTree>
      <p:nvGrpSpPr>
        <p:cNvPr id="1" name=""/>
        <p:cNvGrpSpPr/>
        <p:nvPr/>
      </p:nvGrpSpPr>
      <p:grpSpPr>
        <a:xfrm>
          <a:off x="0" y="0"/>
          <a:ext cx="0" cy="0"/>
          <a:chOff x="0" y="0"/>
          <a:chExt cx="0" cy="0"/>
        </a:xfrm>
      </p:grpSpPr>
      <p:sp>
        <p:nvSpPr>
          <p:cNvPr id="2" name="Rektangel 5"/>
          <p:cNvSpPr/>
          <p:nvPr/>
        </p:nvSpPr>
        <p:spPr>
          <a:xfrm>
            <a:off x="0" y="5878284"/>
            <a:ext cx="12191996" cy="979715"/>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000000"/>
              </a:solidFill>
              <a:uFillTx/>
              <a:latin typeface="Calibri"/>
            </a:endParaRPr>
          </a:p>
        </p:txBody>
      </p:sp>
      <p:pic>
        <p:nvPicPr>
          <p:cNvPr id="3" name="Bildobjekt 11"/>
          <p:cNvPicPr>
            <a:picLocks noChangeAspect="1"/>
          </p:cNvPicPr>
          <p:nvPr/>
        </p:nvPicPr>
        <p:blipFill>
          <a:blip r:embed="rId2"/>
          <a:srcRect l="302" t="68213" r="73177" b="904"/>
          <a:stretch>
            <a:fillRect/>
          </a:stretch>
        </p:blipFill>
        <p:spPr>
          <a:xfrm>
            <a:off x="0" y="0"/>
            <a:ext cx="8153403" cy="6115589"/>
          </a:xfrm>
          <a:prstGeom prst="rect">
            <a:avLst/>
          </a:prstGeom>
          <a:noFill/>
          <a:ln cap="flat">
            <a:noFill/>
          </a:ln>
        </p:spPr>
      </p:pic>
      <p:sp>
        <p:nvSpPr>
          <p:cNvPr id="4" name="Title 1"/>
          <p:cNvSpPr txBox="1">
            <a:spLocks noGrp="1"/>
          </p:cNvSpPr>
          <p:nvPr>
            <p:ph type="title"/>
          </p:nvPr>
        </p:nvSpPr>
        <p:spPr>
          <a:xfrm>
            <a:off x="5318973" y="365129"/>
            <a:ext cx="6034820" cy="1325559"/>
          </a:xfrm>
        </p:spPr>
        <p:txBody>
          <a:bodyPr/>
          <a:lstStyle>
            <a:lvl1pPr>
              <a:defRPr/>
            </a:lvl1pPr>
          </a:lstStyle>
          <a:p>
            <a:pPr lvl="0"/>
            <a:r>
              <a:rPr lang="sv-SE"/>
              <a:t>Klicka här för att ändra mall för rubrikformat</a:t>
            </a:r>
            <a:endParaRPr lang="en-US"/>
          </a:p>
        </p:txBody>
      </p:sp>
      <p:sp>
        <p:nvSpPr>
          <p:cNvPr id="5" name="Content Placeholder 2"/>
          <p:cNvSpPr txBox="1">
            <a:spLocks noGrp="1"/>
          </p:cNvSpPr>
          <p:nvPr>
            <p:ph idx="1"/>
          </p:nvPr>
        </p:nvSpPr>
        <p:spPr>
          <a:xfrm>
            <a:off x="218943" y="365129"/>
            <a:ext cx="4481849" cy="5811834"/>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Content Placeholder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pic>
        <p:nvPicPr>
          <p:cNvPr id="7" name="Bildobjekt 6"/>
          <p:cNvPicPr>
            <a:picLocks noChangeAspect="1"/>
          </p:cNvPicPr>
          <p:nvPr/>
        </p:nvPicPr>
        <p:blipFill>
          <a:blip r:embed="rId3"/>
          <a:srcRect b="25508"/>
          <a:stretch>
            <a:fillRect/>
          </a:stretch>
        </p:blipFill>
        <p:spPr>
          <a:xfrm>
            <a:off x="0" y="6115589"/>
            <a:ext cx="12191996" cy="742410"/>
          </a:xfrm>
          <a:prstGeom prst="rect">
            <a:avLst/>
          </a:prstGeom>
          <a:noFill/>
          <a:ln cap="flat">
            <a:noFill/>
          </a:ln>
        </p:spPr>
      </p:pic>
    </p:spTree>
    <p:extLst>
      <p:ext uri="{BB962C8B-B14F-4D97-AF65-F5344CB8AC3E}">
        <p14:creationId xmlns:p14="http://schemas.microsoft.com/office/powerpoint/2010/main" val="308117674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_Två delar">
    <p:spTree>
      <p:nvGrpSpPr>
        <p:cNvPr id="1" name=""/>
        <p:cNvGrpSpPr/>
        <p:nvPr/>
      </p:nvGrpSpPr>
      <p:grpSpPr>
        <a:xfrm>
          <a:off x="0" y="0"/>
          <a:ext cx="0" cy="0"/>
          <a:chOff x="0" y="0"/>
          <a:chExt cx="0" cy="0"/>
        </a:xfrm>
      </p:grpSpPr>
      <p:sp>
        <p:nvSpPr>
          <p:cNvPr id="2" name="Rektangel 5"/>
          <p:cNvSpPr/>
          <p:nvPr/>
        </p:nvSpPr>
        <p:spPr>
          <a:xfrm>
            <a:off x="0" y="5921828"/>
            <a:ext cx="12191996" cy="936171"/>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pic>
        <p:nvPicPr>
          <p:cNvPr id="3" name="Bildobjekt 5"/>
          <p:cNvPicPr>
            <a:picLocks noChangeAspect="1"/>
          </p:cNvPicPr>
          <p:nvPr/>
        </p:nvPicPr>
        <p:blipFill>
          <a:blip r:embed="rId2"/>
          <a:srcRect l="66228" t="715" r="6224" b="48148"/>
          <a:stretch>
            <a:fillRect/>
          </a:stretch>
        </p:blipFill>
        <p:spPr>
          <a:xfrm>
            <a:off x="0" y="0"/>
            <a:ext cx="9055102" cy="6105768"/>
          </a:xfrm>
          <a:prstGeom prst="rect">
            <a:avLst/>
          </a:prstGeom>
          <a:noFill/>
          <a:ln cap="flat">
            <a:noFill/>
          </a:ln>
        </p:spPr>
      </p:pic>
      <p:sp>
        <p:nvSpPr>
          <p:cNvPr id="4" name="Title 1"/>
          <p:cNvSpPr txBox="1">
            <a:spLocks noGrp="1"/>
          </p:cNvSpPr>
          <p:nvPr>
            <p:ph type="title"/>
          </p:nvPr>
        </p:nvSpPr>
        <p:spPr>
          <a:xfrm>
            <a:off x="5318973" y="365129"/>
            <a:ext cx="6034820" cy="1325559"/>
          </a:xfrm>
        </p:spPr>
        <p:txBody>
          <a:bodyPr/>
          <a:lstStyle>
            <a:lvl1pPr>
              <a:defRPr/>
            </a:lvl1pPr>
          </a:lstStyle>
          <a:p>
            <a:pPr lvl="0"/>
            <a:r>
              <a:rPr lang="sv-SE"/>
              <a:t>Klicka här för att ändra mall för rubrikformat</a:t>
            </a:r>
            <a:endParaRPr lang="en-US"/>
          </a:p>
        </p:txBody>
      </p:sp>
      <p:sp>
        <p:nvSpPr>
          <p:cNvPr id="5" name="Content Placeholder 2"/>
          <p:cNvSpPr txBox="1">
            <a:spLocks noGrp="1"/>
          </p:cNvSpPr>
          <p:nvPr>
            <p:ph idx="1"/>
          </p:nvPr>
        </p:nvSpPr>
        <p:spPr>
          <a:xfrm>
            <a:off x="218943" y="365129"/>
            <a:ext cx="4481849" cy="5811834"/>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Content Placeholder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pic>
        <p:nvPicPr>
          <p:cNvPr id="7" name="Bildobjekt 5"/>
          <p:cNvPicPr>
            <a:picLocks noChangeAspect="1"/>
          </p:cNvPicPr>
          <p:nvPr/>
        </p:nvPicPr>
        <p:blipFill>
          <a:blip r:embed="rId3"/>
          <a:srcRect b="21986"/>
          <a:stretch>
            <a:fillRect/>
          </a:stretch>
        </p:blipFill>
        <p:spPr>
          <a:xfrm>
            <a:off x="0" y="6107542"/>
            <a:ext cx="12191996" cy="770656"/>
          </a:xfrm>
          <a:prstGeom prst="rect">
            <a:avLst/>
          </a:prstGeom>
          <a:noFill/>
          <a:ln cap="flat">
            <a:noFill/>
          </a:ln>
        </p:spPr>
      </p:pic>
    </p:spTree>
    <p:extLst>
      <p:ext uri="{BB962C8B-B14F-4D97-AF65-F5344CB8AC3E}">
        <p14:creationId xmlns:p14="http://schemas.microsoft.com/office/powerpoint/2010/main" val="2519567865"/>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Jämförelse">
    <p:spTree>
      <p:nvGrpSpPr>
        <p:cNvPr id="1" name=""/>
        <p:cNvGrpSpPr/>
        <p:nvPr/>
      </p:nvGrpSpPr>
      <p:grpSpPr>
        <a:xfrm>
          <a:off x="0" y="0"/>
          <a:ext cx="0" cy="0"/>
          <a:chOff x="0" y="0"/>
          <a:chExt cx="0" cy="0"/>
        </a:xfrm>
      </p:grpSpPr>
      <p:pic>
        <p:nvPicPr>
          <p:cNvPr id="2" name="Bildobjekt 6"/>
          <p:cNvPicPr>
            <a:picLocks noChangeAspect="1"/>
          </p:cNvPicPr>
          <p:nvPr/>
        </p:nvPicPr>
        <p:blipFill>
          <a:blip r:embed="rId2"/>
          <a:srcRect l="59499" b="70555"/>
          <a:stretch>
            <a:fillRect/>
          </a:stretch>
        </p:blipFill>
        <p:spPr>
          <a:xfrm rot="10799991">
            <a:off x="-139" y="0"/>
            <a:ext cx="4495803" cy="1765304"/>
          </a:xfrm>
          <a:prstGeom prst="rect">
            <a:avLst/>
          </a:prstGeom>
          <a:noFill/>
          <a:ln cap="flat">
            <a:noFill/>
          </a:ln>
        </p:spPr>
      </p:pic>
      <p:sp>
        <p:nvSpPr>
          <p:cNvPr id="3" name="Title 1"/>
          <p:cNvSpPr txBox="1">
            <a:spLocks noGrp="1"/>
          </p:cNvSpPr>
          <p:nvPr>
            <p:ph type="title"/>
          </p:nvPr>
        </p:nvSpPr>
        <p:spPr>
          <a:xfrm>
            <a:off x="3876543" y="365129"/>
            <a:ext cx="7478850" cy="1325559"/>
          </a:xfrm>
        </p:spPr>
        <p:txBody>
          <a:bodyPr/>
          <a:lstStyle>
            <a:lvl1pPr>
              <a:defRPr/>
            </a:lvl1pPr>
          </a:lstStyle>
          <a:p>
            <a:pPr lvl="0"/>
            <a:r>
              <a:rPr lang="sv-SE"/>
              <a:t>Klicka här för att ändra mall för rubrikformat</a:t>
            </a:r>
            <a:endParaRPr lang="en-US"/>
          </a:p>
        </p:txBody>
      </p:sp>
      <p:sp>
        <p:nvSpPr>
          <p:cNvPr id="4" name="Text Placeholder 2"/>
          <p:cNvSpPr txBox="1">
            <a:spLocks noGrp="1"/>
          </p:cNvSpPr>
          <p:nvPr>
            <p:ph type="body" idx="4294967295"/>
          </p:nvPr>
        </p:nvSpPr>
        <p:spPr>
          <a:xfrm>
            <a:off x="839784" y="1681160"/>
            <a:ext cx="5157782" cy="823910"/>
          </a:xfrm>
        </p:spPr>
        <p:txBody>
          <a:bodyPr anchor="b"/>
          <a:lstStyle>
            <a:lvl1pPr marL="0" indent="0">
              <a:buNone/>
              <a:defRPr sz="2400" b="1"/>
            </a:lvl1pPr>
          </a:lstStyle>
          <a:p>
            <a:pPr lvl="0"/>
            <a:r>
              <a:rPr lang="sv-SE"/>
              <a:t>Klicka här för att ändra format på bakgrundstexten</a:t>
            </a:r>
          </a:p>
        </p:txBody>
      </p:sp>
      <p:sp>
        <p:nvSpPr>
          <p:cNvPr id="5" name="Content Placeholder 3"/>
          <p:cNvSpPr txBox="1">
            <a:spLocks noGrp="1"/>
          </p:cNvSpPr>
          <p:nvPr>
            <p:ph idx="4294967295"/>
          </p:nvPr>
        </p:nvSpPr>
        <p:spPr>
          <a:xfrm>
            <a:off x="839784" y="2505071"/>
            <a:ext cx="5157782" cy="3684583"/>
          </a:xfrm>
        </p:spPr>
        <p:txBody>
          <a:bodyPr/>
          <a:lstStyle>
            <a:lvl1pPr>
              <a:defRPr/>
            </a:lvl1pPr>
            <a:lvl2pPr>
              <a:defRPr/>
            </a:lvl2pPr>
            <a:lvl3pPr>
              <a:defRPr/>
            </a:lvl3pPr>
            <a:lvl4pPr>
              <a:defRPr/>
            </a:lvl4pPr>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Text Placeholder 4"/>
          <p:cNvSpPr txBox="1">
            <a:spLocks noGrp="1"/>
          </p:cNvSpPr>
          <p:nvPr>
            <p:ph type="body" idx="4294967295"/>
          </p:nvPr>
        </p:nvSpPr>
        <p:spPr>
          <a:xfrm>
            <a:off x="6172200" y="1681160"/>
            <a:ext cx="5183184" cy="823910"/>
          </a:xfrm>
        </p:spPr>
        <p:txBody>
          <a:bodyPr anchor="b"/>
          <a:lstStyle>
            <a:lvl1pPr marL="0" indent="0">
              <a:buNone/>
              <a:defRPr sz="2400" b="1"/>
            </a:lvl1pPr>
          </a:lstStyle>
          <a:p>
            <a:pPr lvl="0"/>
            <a:r>
              <a:rPr lang="sv-SE"/>
              <a:t>Klicka här för att ändra format på bakgrundstexten</a:t>
            </a:r>
          </a:p>
        </p:txBody>
      </p:sp>
      <p:sp>
        <p:nvSpPr>
          <p:cNvPr id="7" name="Content Placeholder 5"/>
          <p:cNvSpPr txBox="1">
            <a:spLocks noGrp="1"/>
          </p:cNvSpPr>
          <p:nvPr>
            <p:ph idx="4294967295"/>
          </p:nvPr>
        </p:nvSpPr>
        <p:spPr>
          <a:xfrm>
            <a:off x="6172200" y="2505071"/>
            <a:ext cx="5183184" cy="3684583"/>
          </a:xfrm>
        </p:spPr>
        <p:txBody>
          <a:bodyPr/>
          <a:lstStyle>
            <a:lvl1pPr>
              <a:defRPr/>
            </a:lvl1pPr>
            <a:lvl2pPr>
              <a:defRPr/>
            </a:lvl2pPr>
            <a:lvl3pPr>
              <a:defRPr/>
            </a:lvl3pPr>
            <a:lvl4pPr>
              <a:defRPr/>
            </a:lvl4pPr>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8" name="Platshållare för text 8"/>
          <p:cNvSpPr txBox="1">
            <a:spLocks noGrp="1"/>
          </p:cNvSpPr>
          <p:nvPr>
            <p:ph type="body" idx="4294967295"/>
          </p:nvPr>
        </p:nvSpPr>
        <p:spPr>
          <a:xfrm>
            <a:off x="141667" y="365129"/>
            <a:ext cx="2652665" cy="1070872"/>
          </a:xfrm>
        </p:spPr>
        <p:txBody>
          <a:bodyPr/>
          <a:lstStyle>
            <a:lvl1pPr marL="0" indent="0">
              <a:buNone/>
              <a:defRPr>
                <a:solidFill>
                  <a:srgbClr val="FFFFFF"/>
                </a:solidFill>
              </a:defRPr>
            </a:lvl1pPr>
          </a:lstStyle>
          <a:p>
            <a:pPr lvl="0"/>
            <a:r>
              <a:rPr lang="sv-SE"/>
              <a:t>  TEXT </a:t>
            </a:r>
          </a:p>
        </p:txBody>
      </p:sp>
    </p:spTree>
    <p:extLst>
      <p:ext uri="{BB962C8B-B14F-4D97-AF65-F5344CB8AC3E}">
        <p14:creationId xmlns:p14="http://schemas.microsoft.com/office/powerpoint/2010/main" val="3273832528"/>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1_Jämförelse">
    <p:spTree>
      <p:nvGrpSpPr>
        <p:cNvPr id="1" name=""/>
        <p:cNvGrpSpPr/>
        <p:nvPr/>
      </p:nvGrpSpPr>
      <p:grpSpPr>
        <a:xfrm>
          <a:off x="0" y="0"/>
          <a:ext cx="0" cy="0"/>
          <a:chOff x="0" y="0"/>
          <a:chExt cx="0" cy="0"/>
        </a:xfrm>
      </p:grpSpPr>
      <p:pic>
        <p:nvPicPr>
          <p:cNvPr id="2" name="Bildobjekt 8"/>
          <p:cNvPicPr>
            <a:picLocks noChangeAspect="1"/>
          </p:cNvPicPr>
          <p:nvPr/>
        </p:nvPicPr>
        <p:blipFill>
          <a:blip r:embed="rId2"/>
          <a:srcRect l="69135" r="405" b="75995"/>
          <a:stretch>
            <a:fillRect/>
          </a:stretch>
        </p:blipFill>
        <p:spPr>
          <a:xfrm rot="10799991">
            <a:off x="-139" y="0"/>
            <a:ext cx="4356101" cy="1854202"/>
          </a:xfrm>
          <a:prstGeom prst="rect">
            <a:avLst/>
          </a:prstGeom>
          <a:noFill/>
          <a:ln cap="flat">
            <a:noFill/>
          </a:ln>
        </p:spPr>
      </p:pic>
      <p:sp>
        <p:nvSpPr>
          <p:cNvPr id="3" name="Title 1"/>
          <p:cNvSpPr txBox="1">
            <a:spLocks noGrp="1"/>
          </p:cNvSpPr>
          <p:nvPr>
            <p:ph type="title"/>
          </p:nvPr>
        </p:nvSpPr>
        <p:spPr>
          <a:xfrm>
            <a:off x="3876543" y="365129"/>
            <a:ext cx="7478850" cy="1325559"/>
          </a:xfrm>
        </p:spPr>
        <p:txBody>
          <a:bodyPr/>
          <a:lstStyle>
            <a:lvl1pPr>
              <a:defRPr/>
            </a:lvl1pPr>
          </a:lstStyle>
          <a:p>
            <a:pPr lvl="0"/>
            <a:r>
              <a:rPr lang="sv-SE"/>
              <a:t>Klicka här för att ändra mall för rubrikformat</a:t>
            </a:r>
            <a:endParaRPr lang="en-US"/>
          </a:p>
        </p:txBody>
      </p:sp>
      <p:sp>
        <p:nvSpPr>
          <p:cNvPr id="4" name="Text Placeholder 2"/>
          <p:cNvSpPr txBox="1">
            <a:spLocks noGrp="1"/>
          </p:cNvSpPr>
          <p:nvPr>
            <p:ph type="body" idx="4294967295"/>
          </p:nvPr>
        </p:nvSpPr>
        <p:spPr>
          <a:xfrm>
            <a:off x="839784" y="1681160"/>
            <a:ext cx="5157782" cy="823910"/>
          </a:xfrm>
        </p:spPr>
        <p:txBody>
          <a:bodyPr anchor="b"/>
          <a:lstStyle>
            <a:lvl1pPr marL="0" indent="0">
              <a:buNone/>
              <a:defRPr sz="2400" b="1"/>
            </a:lvl1pPr>
          </a:lstStyle>
          <a:p>
            <a:pPr lvl="0"/>
            <a:r>
              <a:rPr lang="sv-SE"/>
              <a:t>Klicka här för att ändra format på bakgrundstexten</a:t>
            </a:r>
          </a:p>
        </p:txBody>
      </p:sp>
      <p:sp>
        <p:nvSpPr>
          <p:cNvPr id="5" name="Content Placeholder 3"/>
          <p:cNvSpPr txBox="1">
            <a:spLocks noGrp="1"/>
          </p:cNvSpPr>
          <p:nvPr>
            <p:ph idx="4294967295"/>
          </p:nvPr>
        </p:nvSpPr>
        <p:spPr>
          <a:xfrm>
            <a:off x="839784" y="2505071"/>
            <a:ext cx="5157782" cy="3684583"/>
          </a:xfrm>
        </p:spPr>
        <p:txBody>
          <a:bodyPr/>
          <a:lstStyle>
            <a:lvl1pPr>
              <a:defRPr/>
            </a:lvl1pPr>
            <a:lvl2pPr>
              <a:defRPr/>
            </a:lvl2pPr>
            <a:lvl3pPr>
              <a:defRPr/>
            </a:lvl3pPr>
            <a:lvl4pPr>
              <a:defRPr/>
            </a:lvl4pPr>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Text Placeholder 4"/>
          <p:cNvSpPr txBox="1">
            <a:spLocks noGrp="1"/>
          </p:cNvSpPr>
          <p:nvPr>
            <p:ph type="body" idx="4294967295"/>
          </p:nvPr>
        </p:nvSpPr>
        <p:spPr>
          <a:xfrm>
            <a:off x="6172200" y="1681160"/>
            <a:ext cx="5183184" cy="823910"/>
          </a:xfrm>
        </p:spPr>
        <p:txBody>
          <a:bodyPr anchor="b"/>
          <a:lstStyle>
            <a:lvl1pPr marL="0" indent="0">
              <a:buNone/>
              <a:defRPr sz="2400" b="1"/>
            </a:lvl1pPr>
          </a:lstStyle>
          <a:p>
            <a:pPr lvl="0"/>
            <a:r>
              <a:rPr lang="sv-SE"/>
              <a:t>Klicka här för att ändra format på bakgrundstexten</a:t>
            </a:r>
          </a:p>
        </p:txBody>
      </p:sp>
      <p:sp>
        <p:nvSpPr>
          <p:cNvPr id="7" name="Content Placeholder 5"/>
          <p:cNvSpPr txBox="1">
            <a:spLocks noGrp="1"/>
          </p:cNvSpPr>
          <p:nvPr>
            <p:ph idx="4294967295"/>
          </p:nvPr>
        </p:nvSpPr>
        <p:spPr>
          <a:xfrm>
            <a:off x="6172200" y="2505071"/>
            <a:ext cx="5183184" cy="3684583"/>
          </a:xfrm>
        </p:spPr>
        <p:txBody>
          <a:bodyPr/>
          <a:lstStyle>
            <a:lvl1pPr>
              <a:defRPr/>
            </a:lvl1pPr>
            <a:lvl2pPr>
              <a:defRPr/>
            </a:lvl2pPr>
            <a:lvl3pPr>
              <a:defRPr/>
            </a:lvl3pPr>
            <a:lvl4pPr>
              <a:defRPr/>
            </a:lvl4pPr>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8" name="Platshållare för text 8"/>
          <p:cNvSpPr txBox="1">
            <a:spLocks noGrp="1"/>
          </p:cNvSpPr>
          <p:nvPr>
            <p:ph type="body" idx="4294967295"/>
          </p:nvPr>
        </p:nvSpPr>
        <p:spPr>
          <a:xfrm>
            <a:off x="141667" y="365129"/>
            <a:ext cx="2652665" cy="1070872"/>
          </a:xfrm>
        </p:spPr>
        <p:txBody>
          <a:bodyPr/>
          <a:lstStyle>
            <a:lvl1pPr marL="0" indent="0">
              <a:buNone/>
              <a:defRPr>
                <a:solidFill>
                  <a:srgbClr val="FFFFFF"/>
                </a:solidFill>
              </a:defRPr>
            </a:lvl1pPr>
          </a:lstStyle>
          <a:p>
            <a:pPr lvl="0"/>
            <a:r>
              <a:rPr lang="sv-SE"/>
              <a:t>  TEXT </a:t>
            </a:r>
          </a:p>
        </p:txBody>
      </p:sp>
      <p:sp>
        <p:nvSpPr>
          <p:cNvPr id="9" name="Rektangel 8"/>
          <p:cNvSpPr/>
          <p:nvPr/>
        </p:nvSpPr>
        <p:spPr>
          <a:xfrm>
            <a:off x="0" y="5878284"/>
            <a:ext cx="12191996" cy="979715"/>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000000"/>
              </a:solidFill>
              <a:uFillTx/>
              <a:latin typeface="Calibri"/>
            </a:endParaRPr>
          </a:p>
        </p:txBody>
      </p:sp>
      <p:pic>
        <p:nvPicPr>
          <p:cNvPr id="10" name="Bildobjekt 9"/>
          <p:cNvPicPr>
            <a:picLocks noChangeAspect="1"/>
          </p:cNvPicPr>
          <p:nvPr/>
        </p:nvPicPr>
        <p:blipFill>
          <a:blip r:embed="rId3"/>
          <a:srcRect b="25508"/>
          <a:stretch>
            <a:fillRect/>
          </a:stretch>
        </p:blipFill>
        <p:spPr>
          <a:xfrm>
            <a:off x="0" y="6122127"/>
            <a:ext cx="12191996" cy="735872"/>
          </a:xfrm>
          <a:prstGeom prst="rect">
            <a:avLst/>
          </a:prstGeom>
          <a:noFill/>
          <a:ln cap="flat">
            <a:noFill/>
          </a:ln>
        </p:spPr>
      </p:pic>
    </p:spTree>
    <p:extLst>
      <p:ext uri="{BB962C8B-B14F-4D97-AF65-F5344CB8AC3E}">
        <p14:creationId xmlns:p14="http://schemas.microsoft.com/office/powerpoint/2010/main" val="2937129346"/>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_Jämförelse">
    <p:spTree>
      <p:nvGrpSpPr>
        <p:cNvPr id="1" name=""/>
        <p:cNvGrpSpPr/>
        <p:nvPr/>
      </p:nvGrpSpPr>
      <p:grpSpPr>
        <a:xfrm>
          <a:off x="0" y="0"/>
          <a:ext cx="0" cy="0"/>
          <a:chOff x="0" y="0"/>
          <a:chExt cx="0" cy="0"/>
        </a:xfrm>
      </p:grpSpPr>
      <p:pic>
        <p:nvPicPr>
          <p:cNvPr id="2" name="Bildobjekt 6"/>
          <p:cNvPicPr>
            <a:picLocks noChangeAspect="1"/>
          </p:cNvPicPr>
          <p:nvPr/>
        </p:nvPicPr>
        <p:blipFill>
          <a:blip r:embed="rId2"/>
          <a:srcRect l="710" t="88192" r="87685" b="2041"/>
          <a:stretch>
            <a:fillRect/>
          </a:stretch>
        </p:blipFill>
        <p:spPr>
          <a:xfrm rot="10799991" flipH="1">
            <a:off x="-22359" y="0"/>
            <a:ext cx="4772025" cy="1998658"/>
          </a:xfrm>
          <a:prstGeom prst="rect">
            <a:avLst/>
          </a:prstGeom>
          <a:noFill/>
          <a:ln cap="flat">
            <a:noFill/>
          </a:ln>
        </p:spPr>
      </p:pic>
      <p:sp>
        <p:nvSpPr>
          <p:cNvPr id="3" name="Title 1"/>
          <p:cNvSpPr txBox="1">
            <a:spLocks noGrp="1"/>
          </p:cNvSpPr>
          <p:nvPr>
            <p:ph type="title"/>
          </p:nvPr>
        </p:nvSpPr>
        <p:spPr>
          <a:xfrm>
            <a:off x="3876543" y="365129"/>
            <a:ext cx="7478850" cy="1325559"/>
          </a:xfrm>
        </p:spPr>
        <p:txBody>
          <a:bodyPr/>
          <a:lstStyle>
            <a:lvl1pPr>
              <a:defRPr/>
            </a:lvl1pPr>
          </a:lstStyle>
          <a:p>
            <a:pPr lvl="0"/>
            <a:r>
              <a:rPr lang="sv-SE"/>
              <a:t>Klicka här för att ändra mall för rubrikformat</a:t>
            </a:r>
            <a:endParaRPr lang="en-US"/>
          </a:p>
        </p:txBody>
      </p:sp>
      <p:sp>
        <p:nvSpPr>
          <p:cNvPr id="4" name="Text Placeholder 2"/>
          <p:cNvSpPr txBox="1">
            <a:spLocks noGrp="1"/>
          </p:cNvSpPr>
          <p:nvPr>
            <p:ph type="body" idx="4294967295"/>
          </p:nvPr>
        </p:nvSpPr>
        <p:spPr>
          <a:xfrm>
            <a:off x="839784" y="1681160"/>
            <a:ext cx="5157782" cy="823910"/>
          </a:xfrm>
        </p:spPr>
        <p:txBody>
          <a:bodyPr anchor="b"/>
          <a:lstStyle>
            <a:lvl1pPr marL="0" indent="0">
              <a:buNone/>
              <a:defRPr sz="2400" b="1"/>
            </a:lvl1pPr>
          </a:lstStyle>
          <a:p>
            <a:pPr lvl="0"/>
            <a:r>
              <a:rPr lang="sv-SE"/>
              <a:t>Klicka här för att ändra format på bakgrundstexten</a:t>
            </a:r>
          </a:p>
        </p:txBody>
      </p:sp>
      <p:sp>
        <p:nvSpPr>
          <p:cNvPr id="5" name="Content Placeholder 3"/>
          <p:cNvSpPr txBox="1">
            <a:spLocks noGrp="1"/>
          </p:cNvSpPr>
          <p:nvPr>
            <p:ph idx="4294967295"/>
          </p:nvPr>
        </p:nvSpPr>
        <p:spPr>
          <a:xfrm>
            <a:off x="839784" y="2505071"/>
            <a:ext cx="5157782" cy="3684583"/>
          </a:xfrm>
        </p:spPr>
        <p:txBody>
          <a:bodyPr/>
          <a:lstStyle>
            <a:lvl1pPr>
              <a:defRPr/>
            </a:lvl1pPr>
            <a:lvl2pPr>
              <a:defRPr/>
            </a:lvl2pPr>
            <a:lvl3pPr>
              <a:defRPr/>
            </a:lvl3pPr>
            <a:lvl4pPr>
              <a:defRPr/>
            </a:lvl4pPr>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Text Placeholder 4"/>
          <p:cNvSpPr txBox="1">
            <a:spLocks noGrp="1"/>
          </p:cNvSpPr>
          <p:nvPr>
            <p:ph type="body" idx="4294967295"/>
          </p:nvPr>
        </p:nvSpPr>
        <p:spPr>
          <a:xfrm>
            <a:off x="6172200" y="1681160"/>
            <a:ext cx="5183184" cy="823910"/>
          </a:xfrm>
        </p:spPr>
        <p:txBody>
          <a:bodyPr anchor="b"/>
          <a:lstStyle>
            <a:lvl1pPr marL="0" indent="0">
              <a:buNone/>
              <a:defRPr sz="2400" b="1"/>
            </a:lvl1pPr>
          </a:lstStyle>
          <a:p>
            <a:pPr lvl="0"/>
            <a:r>
              <a:rPr lang="sv-SE"/>
              <a:t>Klicka här för att ändra format på bakgrundstexten</a:t>
            </a:r>
          </a:p>
        </p:txBody>
      </p:sp>
      <p:sp>
        <p:nvSpPr>
          <p:cNvPr id="7" name="Content Placeholder 5"/>
          <p:cNvSpPr txBox="1">
            <a:spLocks noGrp="1"/>
          </p:cNvSpPr>
          <p:nvPr>
            <p:ph idx="4294967295"/>
          </p:nvPr>
        </p:nvSpPr>
        <p:spPr>
          <a:xfrm>
            <a:off x="6172200" y="2505071"/>
            <a:ext cx="5183184" cy="3684583"/>
          </a:xfrm>
        </p:spPr>
        <p:txBody>
          <a:bodyPr/>
          <a:lstStyle>
            <a:lvl1pPr>
              <a:defRPr/>
            </a:lvl1pPr>
            <a:lvl2pPr>
              <a:defRPr/>
            </a:lvl2pPr>
            <a:lvl3pPr>
              <a:defRPr/>
            </a:lvl3pPr>
            <a:lvl4pPr>
              <a:defRPr/>
            </a:lvl4pPr>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8" name="Platshållare för text 8"/>
          <p:cNvSpPr txBox="1">
            <a:spLocks noGrp="1"/>
          </p:cNvSpPr>
          <p:nvPr>
            <p:ph type="body" idx="4294967295"/>
          </p:nvPr>
        </p:nvSpPr>
        <p:spPr>
          <a:xfrm>
            <a:off x="141667" y="365129"/>
            <a:ext cx="2652665" cy="1070872"/>
          </a:xfrm>
        </p:spPr>
        <p:txBody>
          <a:bodyPr/>
          <a:lstStyle>
            <a:lvl1pPr marL="0" indent="0">
              <a:buNone/>
              <a:defRPr>
                <a:solidFill>
                  <a:srgbClr val="FFFFFF"/>
                </a:solidFill>
              </a:defRPr>
            </a:lvl1pPr>
          </a:lstStyle>
          <a:p>
            <a:pPr lvl="0"/>
            <a:r>
              <a:rPr lang="sv-SE"/>
              <a:t>  TEXT </a:t>
            </a:r>
          </a:p>
        </p:txBody>
      </p:sp>
      <p:sp>
        <p:nvSpPr>
          <p:cNvPr id="9" name="Rektangel 8"/>
          <p:cNvSpPr/>
          <p:nvPr/>
        </p:nvSpPr>
        <p:spPr>
          <a:xfrm>
            <a:off x="0" y="5921828"/>
            <a:ext cx="12191996" cy="936171"/>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pic>
        <p:nvPicPr>
          <p:cNvPr id="10" name="Bildobjekt 5"/>
          <p:cNvPicPr>
            <a:picLocks noChangeAspect="1"/>
          </p:cNvPicPr>
          <p:nvPr/>
        </p:nvPicPr>
        <p:blipFill>
          <a:blip r:embed="rId3"/>
          <a:srcRect b="21986"/>
          <a:stretch>
            <a:fillRect/>
          </a:stretch>
        </p:blipFill>
        <p:spPr>
          <a:xfrm>
            <a:off x="0" y="6107542"/>
            <a:ext cx="12191996" cy="770656"/>
          </a:xfrm>
          <a:prstGeom prst="rect">
            <a:avLst/>
          </a:prstGeom>
          <a:noFill/>
          <a:ln cap="flat">
            <a:noFill/>
          </a:ln>
        </p:spPr>
      </p:pic>
    </p:spTree>
    <p:extLst>
      <p:ext uri="{BB962C8B-B14F-4D97-AF65-F5344CB8AC3E}">
        <p14:creationId xmlns:p14="http://schemas.microsoft.com/office/powerpoint/2010/main" val="76383044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Endast rubrik">
    <p:spTree>
      <p:nvGrpSpPr>
        <p:cNvPr id="1" name=""/>
        <p:cNvGrpSpPr/>
        <p:nvPr/>
      </p:nvGrpSpPr>
      <p:grpSpPr>
        <a:xfrm>
          <a:off x="0" y="0"/>
          <a:ext cx="0" cy="0"/>
          <a:chOff x="0" y="0"/>
          <a:chExt cx="0" cy="0"/>
        </a:xfrm>
      </p:grpSpPr>
      <p:pic>
        <p:nvPicPr>
          <p:cNvPr id="2" name="Bildobjekt 6"/>
          <p:cNvPicPr>
            <a:picLocks noChangeAspect="1"/>
          </p:cNvPicPr>
          <p:nvPr/>
        </p:nvPicPr>
        <p:blipFill>
          <a:blip r:embed="rId2"/>
          <a:srcRect l="59499" b="70555"/>
          <a:stretch>
            <a:fillRect/>
          </a:stretch>
        </p:blipFill>
        <p:spPr>
          <a:xfrm flipH="1">
            <a:off x="0" y="4346408"/>
            <a:ext cx="4038603" cy="1765304"/>
          </a:xfrm>
          <a:prstGeom prst="rect">
            <a:avLst/>
          </a:prstGeom>
          <a:noFill/>
          <a:ln cap="flat">
            <a:noFill/>
          </a:ln>
        </p:spPr>
      </p:pic>
      <p:sp>
        <p:nvSpPr>
          <p:cNvPr id="3" name="Title 1"/>
          <p:cNvSpPr txBox="1">
            <a:spLocks noGrp="1"/>
          </p:cNvSpPr>
          <p:nvPr>
            <p:ph type="title"/>
          </p:nvPr>
        </p:nvSpPr>
        <p:spPr/>
        <p:txBody>
          <a:bodyPr/>
          <a:lstStyle>
            <a:lvl1pPr>
              <a:defRPr/>
            </a:lvl1pPr>
          </a:lstStyle>
          <a:p>
            <a:pPr lvl="0"/>
            <a:r>
              <a:rPr lang="sv-SE"/>
              <a:t>Klicka här för att ändra mall för rubrikformat</a:t>
            </a:r>
            <a:endParaRPr lang="en-US"/>
          </a:p>
        </p:txBody>
      </p:sp>
      <p:sp>
        <p:nvSpPr>
          <p:cNvPr id="4" name="Date Placeholder 2"/>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sv-SE" sz="1800" b="0" i="0" u="none" strike="noStrike" kern="1200" cap="none" spc="0" baseline="0">
                <a:solidFill>
                  <a:srgbClr val="000000"/>
                </a:solidFill>
                <a:uFillTx/>
                <a:latin typeface="Calibri"/>
              </a:defRPr>
            </a:lvl1pPr>
          </a:lstStyle>
          <a:p>
            <a:pPr lvl="0"/>
            <a:fld id="{2E000B12-0475-49D3-9B8B-ADC6910685D0}" type="datetime1">
              <a:rPr lang="sv-SE"/>
              <a:pPr lvl="0"/>
              <a:t>2023-11-30</a:t>
            </a:fld>
            <a:endParaRPr lang="sv-SE"/>
          </a:p>
        </p:txBody>
      </p:sp>
      <p:sp>
        <p:nvSpPr>
          <p:cNvPr id="5" name="Footer Placeholder 3"/>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sv-SE" sz="1800" b="0" i="0" u="none" strike="noStrike" kern="1200" cap="none" spc="0" baseline="0">
                <a:solidFill>
                  <a:srgbClr val="000000"/>
                </a:solidFill>
                <a:uFillTx/>
                <a:latin typeface="Calibri"/>
              </a:defRPr>
            </a:lvl1pPr>
          </a:lstStyle>
          <a:p>
            <a:pPr lvl="0"/>
            <a:endParaRPr lang="sv-SE"/>
          </a:p>
        </p:txBody>
      </p:sp>
      <p:sp>
        <p:nvSpPr>
          <p:cNvPr id="6" name="Slide Number Placeholder 4"/>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sv-SE" sz="1800" b="0" i="0" u="none" strike="noStrike" kern="1200" cap="none" spc="0" baseline="0">
                <a:solidFill>
                  <a:srgbClr val="000000"/>
                </a:solidFill>
                <a:uFillTx/>
                <a:latin typeface="Calibri"/>
              </a:defRPr>
            </a:lvl1pPr>
          </a:lstStyle>
          <a:p>
            <a:pPr lvl="0"/>
            <a:fld id="{EC933009-5065-4C42-812B-FC4C5DE71FF2}" type="slidenum">
              <a:t>‹#›</a:t>
            </a:fld>
            <a:endParaRPr lang="sv-SE"/>
          </a:p>
        </p:txBody>
      </p:sp>
      <p:sp>
        <p:nvSpPr>
          <p:cNvPr id="7" name="Platshållare för text 8"/>
          <p:cNvSpPr txBox="1">
            <a:spLocks noGrp="1"/>
          </p:cNvSpPr>
          <p:nvPr>
            <p:ph type="body" idx="4294967295"/>
          </p:nvPr>
        </p:nvSpPr>
        <p:spPr>
          <a:xfrm>
            <a:off x="0" y="5040840"/>
            <a:ext cx="2652665" cy="1070872"/>
          </a:xfrm>
        </p:spPr>
        <p:txBody>
          <a:bodyPr/>
          <a:lstStyle>
            <a:lvl1pPr marL="0" indent="0">
              <a:buNone/>
              <a:defRPr>
                <a:solidFill>
                  <a:srgbClr val="FFFFFF"/>
                </a:solidFill>
              </a:defRPr>
            </a:lvl1pPr>
          </a:lstStyle>
          <a:p>
            <a:pPr lvl="0"/>
            <a:r>
              <a:rPr lang="sv-SE"/>
              <a:t>  TEXT </a:t>
            </a:r>
          </a:p>
        </p:txBody>
      </p:sp>
    </p:spTree>
    <p:extLst>
      <p:ext uri="{BB962C8B-B14F-4D97-AF65-F5344CB8AC3E}">
        <p14:creationId xmlns:p14="http://schemas.microsoft.com/office/powerpoint/2010/main" val="3282616458"/>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Endast rubrik">
    <p:spTree>
      <p:nvGrpSpPr>
        <p:cNvPr id="1" name=""/>
        <p:cNvGrpSpPr/>
        <p:nvPr/>
      </p:nvGrpSpPr>
      <p:grpSpPr>
        <a:xfrm>
          <a:off x="0" y="0"/>
          <a:ext cx="0" cy="0"/>
          <a:chOff x="0" y="0"/>
          <a:chExt cx="0" cy="0"/>
        </a:xfrm>
      </p:grpSpPr>
      <p:sp>
        <p:nvSpPr>
          <p:cNvPr id="2" name="Rektangel 7"/>
          <p:cNvSpPr/>
          <p:nvPr/>
        </p:nvSpPr>
        <p:spPr>
          <a:xfrm>
            <a:off x="0" y="5878284"/>
            <a:ext cx="12191996" cy="979715"/>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000000"/>
              </a:solidFill>
              <a:uFillTx/>
              <a:latin typeface="Calibri"/>
            </a:endParaRPr>
          </a:p>
        </p:txBody>
      </p:sp>
      <p:pic>
        <p:nvPicPr>
          <p:cNvPr id="3" name="Bildobjekt 6"/>
          <p:cNvPicPr>
            <a:picLocks noChangeAspect="1"/>
          </p:cNvPicPr>
          <p:nvPr/>
        </p:nvPicPr>
        <p:blipFill>
          <a:blip r:embed="rId2"/>
          <a:srcRect l="69135" r="405" b="75995"/>
          <a:stretch>
            <a:fillRect/>
          </a:stretch>
        </p:blipFill>
        <p:spPr>
          <a:xfrm flipH="1">
            <a:off x="0" y="4470401"/>
            <a:ext cx="4140202" cy="1646240"/>
          </a:xfrm>
          <a:prstGeom prst="rect">
            <a:avLst/>
          </a:prstGeom>
          <a:noFill/>
          <a:ln cap="flat">
            <a:noFill/>
          </a:ln>
        </p:spPr>
      </p:pic>
      <p:sp>
        <p:nvSpPr>
          <p:cNvPr id="4" name="Title 1"/>
          <p:cNvSpPr txBox="1">
            <a:spLocks noGrp="1"/>
          </p:cNvSpPr>
          <p:nvPr>
            <p:ph type="title"/>
          </p:nvPr>
        </p:nvSpPr>
        <p:spPr/>
        <p:txBody>
          <a:bodyPr/>
          <a:lstStyle>
            <a:lvl1pPr>
              <a:defRPr/>
            </a:lvl1pPr>
          </a:lstStyle>
          <a:p>
            <a:pPr lvl="0"/>
            <a:r>
              <a:rPr lang="sv-SE"/>
              <a:t>Klicka här för att ändra mall för rubrikformat</a:t>
            </a:r>
            <a:endParaRPr lang="en-US"/>
          </a:p>
        </p:txBody>
      </p:sp>
      <p:sp>
        <p:nvSpPr>
          <p:cNvPr id="5" name="Date Placeholder 2"/>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sv-SE" sz="1800" b="0" i="0" u="none" strike="noStrike" kern="1200" cap="none" spc="0" baseline="0">
                <a:solidFill>
                  <a:srgbClr val="000000"/>
                </a:solidFill>
                <a:uFillTx/>
                <a:latin typeface="Calibri"/>
              </a:defRPr>
            </a:lvl1pPr>
          </a:lstStyle>
          <a:p>
            <a:pPr lvl="0"/>
            <a:fld id="{5961D0A2-2B20-4D59-8DDF-CC51DE281633}" type="datetime1">
              <a:rPr lang="sv-SE"/>
              <a:pPr lvl="0"/>
              <a:t>2023-11-30</a:t>
            </a:fld>
            <a:endParaRPr lang="sv-SE"/>
          </a:p>
        </p:txBody>
      </p:sp>
      <p:sp>
        <p:nvSpPr>
          <p:cNvPr id="6" name="Footer Placeholder 3"/>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sv-SE" sz="1800" b="0" i="0" u="none" strike="noStrike" kern="1200" cap="none" spc="0" baseline="0">
                <a:solidFill>
                  <a:srgbClr val="000000"/>
                </a:solidFill>
                <a:uFillTx/>
                <a:latin typeface="Calibri"/>
              </a:defRPr>
            </a:lvl1pPr>
          </a:lstStyle>
          <a:p>
            <a:pPr lvl="0"/>
            <a:endParaRPr lang="sv-SE"/>
          </a:p>
        </p:txBody>
      </p:sp>
      <p:sp>
        <p:nvSpPr>
          <p:cNvPr id="7" name="Slide Number Placeholder 4"/>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sv-SE" sz="1800" b="0" i="0" u="none" strike="noStrike" kern="1200" cap="none" spc="0" baseline="0">
                <a:solidFill>
                  <a:srgbClr val="000000"/>
                </a:solidFill>
                <a:uFillTx/>
                <a:latin typeface="Calibri"/>
              </a:defRPr>
            </a:lvl1pPr>
          </a:lstStyle>
          <a:p>
            <a:pPr lvl="0"/>
            <a:fld id="{1E6AB085-7D23-48F6-912E-64C1A03DC437}" type="slidenum">
              <a:t>‹#›</a:t>
            </a:fld>
            <a:endParaRPr lang="sv-SE"/>
          </a:p>
        </p:txBody>
      </p:sp>
      <p:sp>
        <p:nvSpPr>
          <p:cNvPr id="8" name="Platshållare för text 8"/>
          <p:cNvSpPr txBox="1">
            <a:spLocks noGrp="1"/>
          </p:cNvSpPr>
          <p:nvPr>
            <p:ph type="body" idx="4294967295"/>
          </p:nvPr>
        </p:nvSpPr>
        <p:spPr>
          <a:xfrm>
            <a:off x="0" y="5040840"/>
            <a:ext cx="2652665" cy="1070872"/>
          </a:xfrm>
        </p:spPr>
        <p:txBody>
          <a:bodyPr/>
          <a:lstStyle>
            <a:lvl1pPr marL="0" indent="0">
              <a:buNone/>
              <a:defRPr>
                <a:solidFill>
                  <a:srgbClr val="FFFFFF"/>
                </a:solidFill>
              </a:defRPr>
            </a:lvl1pPr>
          </a:lstStyle>
          <a:p>
            <a:pPr lvl="0"/>
            <a:r>
              <a:rPr lang="sv-SE"/>
              <a:t>  TEXT </a:t>
            </a:r>
          </a:p>
        </p:txBody>
      </p:sp>
      <p:pic>
        <p:nvPicPr>
          <p:cNvPr id="9" name="Bildobjekt 8"/>
          <p:cNvPicPr>
            <a:picLocks noChangeAspect="1"/>
          </p:cNvPicPr>
          <p:nvPr/>
        </p:nvPicPr>
        <p:blipFill>
          <a:blip r:embed="rId3"/>
          <a:srcRect b="25508"/>
          <a:stretch>
            <a:fillRect/>
          </a:stretch>
        </p:blipFill>
        <p:spPr>
          <a:xfrm>
            <a:off x="0" y="6111712"/>
            <a:ext cx="12191996" cy="746287"/>
          </a:xfrm>
          <a:prstGeom prst="rect">
            <a:avLst/>
          </a:prstGeom>
          <a:noFill/>
          <a:ln cap="flat">
            <a:noFill/>
          </a:ln>
        </p:spPr>
      </p:pic>
    </p:spTree>
    <p:extLst>
      <p:ext uri="{BB962C8B-B14F-4D97-AF65-F5344CB8AC3E}">
        <p14:creationId xmlns:p14="http://schemas.microsoft.com/office/powerpoint/2010/main" val="1577994264"/>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Endast rubrik">
    <p:spTree>
      <p:nvGrpSpPr>
        <p:cNvPr id="1" name=""/>
        <p:cNvGrpSpPr/>
        <p:nvPr/>
      </p:nvGrpSpPr>
      <p:grpSpPr>
        <a:xfrm>
          <a:off x="0" y="0"/>
          <a:ext cx="0" cy="0"/>
          <a:chOff x="0" y="0"/>
          <a:chExt cx="0" cy="0"/>
        </a:xfrm>
      </p:grpSpPr>
      <p:sp>
        <p:nvSpPr>
          <p:cNvPr id="2" name="Rektangel 7"/>
          <p:cNvSpPr/>
          <p:nvPr/>
        </p:nvSpPr>
        <p:spPr>
          <a:xfrm>
            <a:off x="0" y="5921828"/>
            <a:ext cx="12191996" cy="936171"/>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pic>
        <p:nvPicPr>
          <p:cNvPr id="3" name="Bildobjekt 3"/>
          <p:cNvPicPr>
            <a:picLocks noChangeAspect="1"/>
          </p:cNvPicPr>
          <p:nvPr/>
        </p:nvPicPr>
        <p:blipFill>
          <a:blip r:embed="rId2"/>
          <a:srcRect l="35254" t="56498" r="56492" b="34523"/>
          <a:stretch>
            <a:fillRect/>
          </a:stretch>
        </p:blipFill>
        <p:spPr>
          <a:xfrm rot="10799991">
            <a:off x="-110" y="3886200"/>
            <a:ext cx="4762496" cy="2237116"/>
          </a:xfrm>
          <a:prstGeom prst="rect">
            <a:avLst/>
          </a:prstGeom>
          <a:noFill/>
          <a:ln cap="flat">
            <a:noFill/>
          </a:ln>
        </p:spPr>
      </p:pic>
      <p:sp>
        <p:nvSpPr>
          <p:cNvPr id="4" name="Title 1"/>
          <p:cNvSpPr txBox="1">
            <a:spLocks noGrp="1"/>
          </p:cNvSpPr>
          <p:nvPr>
            <p:ph type="title"/>
          </p:nvPr>
        </p:nvSpPr>
        <p:spPr/>
        <p:txBody>
          <a:bodyPr/>
          <a:lstStyle>
            <a:lvl1pPr>
              <a:defRPr/>
            </a:lvl1pPr>
          </a:lstStyle>
          <a:p>
            <a:pPr lvl="0"/>
            <a:r>
              <a:rPr lang="sv-SE"/>
              <a:t>Klicka här för att ändra mall för rubrikformat</a:t>
            </a:r>
            <a:endParaRPr lang="en-US"/>
          </a:p>
        </p:txBody>
      </p:sp>
      <p:sp>
        <p:nvSpPr>
          <p:cNvPr id="5" name="Date Placeholder 2"/>
          <p:cNvSpPr txBox="1">
            <a:spLocks noGrp="1"/>
          </p:cNvSpPr>
          <p:nvPr>
            <p:ph type="dt" sz="quarter" idx="7"/>
          </p:nvPr>
        </p:nvSpPr>
        <p:spPr>
          <a:xfrm>
            <a:off x="8382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sv-SE" sz="1800" b="0" i="0" u="none" strike="noStrike" kern="1200" cap="none" spc="0" baseline="0">
                <a:solidFill>
                  <a:srgbClr val="000000"/>
                </a:solidFill>
                <a:uFillTx/>
                <a:latin typeface="Calibri"/>
              </a:defRPr>
            </a:lvl1pPr>
          </a:lstStyle>
          <a:p>
            <a:pPr lvl="0"/>
            <a:fld id="{C1F167C6-DBF5-4E9C-BFEC-99A69BF73AC2}" type="datetime1">
              <a:rPr lang="sv-SE"/>
              <a:pPr lvl="0"/>
              <a:t>2023-11-30</a:t>
            </a:fld>
            <a:endParaRPr lang="sv-SE"/>
          </a:p>
        </p:txBody>
      </p:sp>
      <p:sp>
        <p:nvSpPr>
          <p:cNvPr id="6" name="Footer Placeholder 3"/>
          <p:cNvSpPr txBox="1">
            <a:spLocks noGrp="1"/>
          </p:cNvSpPr>
          <p:nvPr>
            <p:ph type="ftr" sz="quarter" idx="9"/>
          </p:nvPr>
        </p:nvSpPr>
        <p:spPr>
          <a:xfrm>
            <a:off x="4038603" y="6356351"/>
            <a:ext cx="4114800" cy="365129"/>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sv-SE" sz="1800" b="0" i="0" u="none" strike="noStrike" kern="1200" cap="none" spc="0" baseline="0">
                <a:solidFill>
                  <a:srgbClr val="000000"/>
                </a:solidFill>
                <a:uFillTx/>
                <a:latin typeface="Calibri"/>
              </a:defRPr>
            </a:lvl1pPr>
          </a:lstStyle>
          <a:p>
            <a:pPr lvl="0"/>
            <a:endParaRPr lang="sv-SE"/>
          </a:p>
        </p:txBody>
      </p:sp>
      <p:sp>
        <p:nvSpPr>
          <p:cNvPr id="7" name="Slide Number Placeholder 4"/>
          <p:cNvSpPr txBox="1">
            <a:spLocks noGrp="1"/>
          </p:cNvSpPr>
          <p:nvPr>
            <p:ph type="sldNum" sz="quarter" idx="8"/>
          </p:nvPr>
        </p:nvSpPr>
        <p:spPr>
          <a:xfrm>
            <a:off x="8610603" y="6356351"/>
            <a:ext cx="2743200" cy="365129"/>
          </a:xfrm>
          <a:prstGeom prst="rect">
            <a:avLst/>
          </a:prstGeom>
          <a:noFill/>
          <a:ln>
            <a:noFill/>
          </a:ln>
        </p:spPr>
        <p:txBody>
          <a:bodyPr vert="horz" wrap="square" lIns="91440" tIns="45720" rIns="91440" bIns="45720" anchor="t" anchorCtr="0" compatLnSpc="1">
            <a:noAutofit/>
          </a:bodyPr>
          <a:lstStyle>
            <a:lvl1pPr marL="0" marR="0" lvl="0" indent="0" algn="l" defTabSz="457200" rtl="0" fontAlgn="auto" hangingPunct="1">
              <a:lnSpc>
                <a:spcPct val="100000"/>
              </a:lnSpc>
              <a:spcBef>
                <a:spcPts val="0"/>
              </a:spcBef>
              <a:spcAft>
                <a:spcPts val="0"/>
              </a:spcAft>
              <a:buNone/>
              <a:tabLst/>
              <a:defRPr lang="sv-SE" sz="1800" b="0" i="0" u="none" strike="noStrike" kern="1200" cap="none" spc="0" baseline="0">
                <a:solidFill>
                  <a:srgbClr val="000000"/>
                </a:solidFill>
                <a:uFillTx/>
                <a:latin typeface="Calibri"/>
              </a:defRPr>
            </a:lvl1pPr>
          </a:lstStyle>
          <a:p>
            <a:pPr lvl="0"/>
            <a:fld id="{4D0CA30D-689A-416C-981A-89E0B2B469F0}" type="slidenum">
              <a:t>‹#›</a:t>
            </a:fld>
            <a:endParaRPr lang="sv-SE"/>
          </a:p>
        </p:txBody>
      </p:sp>
      <p:sp>
        <p:nvSpPr>
          <p:cNvPr id="8" name="Platshållare för text 8"/>
          <p:cNvSpPr txBox="1">
            <a:spLocks noGrp="1"/>
          </p:cNvSpPr>
          <p:nvPr>
            <p:ph type="body" idx="4294967295"/>
          </p:nvPr>
        </p:nvSpPr>
        <p:spPr>
          <a:xfrm>
            <a:off x="0" y="5040840"/>
            <a:ext cx="2652665" cy="1070872"/>
          </a:xfrm>
        </p:spPr>
        <p:txBody>
          <a:bodyPr/>
          <a:lstStyle>
            <a:lvl1pPr marL="0" indent="0">
              <a:buNone/>
              <a:defRPr>
                <a:solidFill>
                  <a:srgbClr val="FFFFFF"/>
                </a:solidFill>
              </a:defRPr>
            </a:lvl1pPr>
          </a:lstStyle>
          <a:p>
            <a:pPr lvl="0"/>
            <a:r>
              <a:rPr lang="sv-SE"/>
              <a:t>  TEXT </a:t>
            </a:r>
          </a:p>
        </p:txBody>
      </p:sp>
      <p:pic>
        <p:nvPicPr>
          <p:cNvPr id="9" name="Bildobjekt 5"/>
          <p:cNvPicPr>
            <a:picLocks noChangeAspect="1"/>
          </p:cNvPicPr>
          <p:nvPr/>
        </p:nvPicPr>
        <p:blipFill>
          <a:blip r:embed="rId3"/>
          <a:srcRect b="21986"/>
          <a:stretch>
            <a:fillRect/>
          </a:stretch>
        </p:blipFill>
        <p:spPr>
          <a:xfrm>
            <a:off x="0" y="6107542"/>
            <a:ext cx="12191996" cy="770656"/>
          </a:xfrm>
          <a:prstGeom prst="rect">
            <a:avLst/>
          </a:prstGeom>
          <a:noFill/>
          <a:ln cap="flat">
            <a:noFill/>
          </a:ln>
        </p:spPr>
      </p:pic>
    </p:spTree>
    <p:extLst>
      <p:ext uri="{BB962C8B-B14F-4D97-AF65-F5344CB8AC3E}">
        <p14:creationId xmlns:p14="http://schemas.microsoft.com/office/powerpoint/2010/main" val="4145832516"/>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ext med bildtext">
    <p:spTree>
      <p:nvGrpSpPr>
        <p:cNvPr id="1" name=""/>
        <p:cNvGrpSpPr/>
        <p:nvPr/>
      </p:nvGrpSpPr>
      <p:grpSpPr>
        <a:xfrm>
          <a:off x="0" y="0"/>
          <a:ext cx="0" cy="0"/>
          <a:chOff x="0" y="0"/>
          <a:chExt cx="0" cy="0"/>
        </a:xfrm>
      </p:grpSpPr>
      <p:pic>
        <p:nvPicPr>
          <p:cNvPr id="2" name="Platshållare för innehåll 4" descr="En bild som visar text, silhuett&#10;&#10;Automatiskt genererad beskrivning"/>
          <p:cNvPicPr>
            <a:picLocks noChangeAspect="1"/>
          </p:cNvPicPr>
          <p:nvPr/>
        </p:nvPicPr>
        <p:blipFill>
          <a:blip r:embed="rId2"/>
          <a:srcRect l="77500" t="19" b="76647"/>
          <a:stretch>
            <a:fillRect/>
          </a:stretch>
        </p:blipFill>
        <p:spPr>
          <a:xfrm flipH="1">
            <a:off x="0" y="-8357"/>
            <a:ext cx="3236893" cy="1600200"/>
          </a:xfrm>
          <a:prstGeom prst="rect">
            <a:avLst/>
          </a:prstGeom>
          <a:noFill/>
          <a:ln cap="flat">
            <a:noFill/>
          </a:ln>
        </p:spPr>
      </p:pic>
      <p:pic>
        <p:nvPicPr>
          <p:cNvPr id="3" name="Platshållare för innehåll 4" descr="En bild som visar text, silhuett&#10;&#10;Automatiskt genererad beskrivning"/>
          <p:cNvPicPr>
            <a:picLocks noChangeAspect="1"/>
          </p:cNvPicPr>
          <p:nvPr/>
        </p:nvPicPr>
        <p:blipFill>
          <a:blip r:embed="rId2"/>
          <a:srcRect t="72301" r="69366" b="-1"/>
          <a:stretch>
            <a:fillRect/>
          </a:stretch>
        </p:blipFill>
        <p:spPr>
          <a:xfrm rot="10799991">
            <a:off x="8457148" y="-8495"/>
            <a:ext cx="3734848" cy="1899638"/>
          </a:xfrm>
          <a:prstGeom prst="rect">
            <a:avLst/>
          </a:prstGeom>
          <a:noFill/>
          <a:ln cap="flat">
            <a:noFill/>
          </a:ln>
        </p:spPr>
      </p:pic>
      <p:sp>
        <p:nvSpPr>
          <p:cNvPr id="4" name="Title 1"/>
          <p:cNvSpPr txBox="1">
            <a:spLocks noGrp="1"/>
          </p:cNvSpPr>
          <p:nvPr>
            <p:ph type="title"/>
          </p:nvPr>
        </p:nvSpPr>
        <p:spPr>
          <a:xfrm>
            <a:off x="839784" y="1442438"/>
            <a:ext cx="3932240" cy="1442438"/>
          </a:xfrm>
        </p:spPr>
        <p:txBody>
          <a:bodyPr anchor="b"/>
          <a:lstStyle>
            <a:lvl1pPr>
              <a:defRPr sz="3200"/>
            </a:lvl1pPr>
          </a:lstStyle>
          <a:p>
            <a:pPr lvl="0"/>
            <a:r>
              <a:rPr lang="sv-SE"/>
              <a:t>Klicka här för att ändra mall för rubrikformat</a:t>
            </a:r>
            <a:endParaRPr lang="en-US"/>
          </a:p>
        </p:txBody>
      </p:sp>
      <p:sp>
        <p:nvSpPr>
          <p:cNvPr id="5" name="Content Placeholder 2"/>
          <p:cNvSpPr txBox="1">
            <a:spLocks noGrp="1"/>
          </p:cNvSpPr>
          <p:nvPr>
            <p:ph idx="4294967295"/>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Text Placeholder 3"/>
          <p:cNvSpPr txBox="1">
            <a:spLocks noGrp="1"/>
          </p:cNvSpPr>
          <p:nvPr>
            <p:ph type="body" idx="4294967295"/>
          </p:nvPr>
        </p:nvSpPr>
        <p:spPr>
          <a:xfrm>
            <a:off x="839784" y="3155320"/>
            <a:ext cx="3932240" cy="2713664"/>
          </a:xfrm>
        </p:spPr>
        <p:txBody>
          <a:bodyPr/>
          <a:lstStyle>
            <a:lvl1pPr marL="0" indent="0">
              <a:buNone/>
              <a:defRPr sz="1600"/>
            </a:lvl1pPr>
          </a:lstStyle>
          <a:p>
            <a:pPr lvl="0"/>
            <a:r>
              <a:rPr lang="sv-SE"/>
              <a:t>Klicka här för att ändra format på bakgrundstexten</a:t>
            </a:r>
          </a:p>
        </p:txBody>
      </p:sp>
      <p:sp>
        <p:nvSpPr>
          <p:cNvPr id="7" name="Platshållare för text 8"/>
          <p:cNvSpPr txBox="1">
            <a:spLocks noGrp="1"/>
          </p:cNvSpPr>
          <p:nvPr>
            <p:ph type="body" idx="4294967295"/>
          </p:nvPr>
        </p:nvSpPr>
        <p:spPr>
          <a:xfrm>
            <a:off x="25456" y="120764"/>
            <a:ext cx="2652665" cy="1070872"/>
          </a:xfrm>
        </p:spPr>
        <p:txBody>
          <a:bodyPr/>
          <a:lstStyle>
            <a:lvl1pPr marL="0" indent="0">
              <a:buNone/>
              <a:defRPr>
                <a:solidFill>
                  <a:srgbClr val="FFFFFF"/>
                </a:solidFill>
              </a:defRPr>
            </a:lvl1pPr>
          </a:lstStyle>
          <a:p>
            <a:pPr lvl="0"/>
            <a:r>
              <a:rPr lang="sv-SE"/>
              <a:t>  TEXT </a:t>
            </a:r>
          </a:p>
        </p:txBody>
      </p:sp>
      <p:sp>
        <p:nvSpPr>
          <p:cNvPr id="8" name="Platshållare för text 8"/>
          <p:cNvSpPr txBox="1">
            <a:spLocks noGrp="1"/>
          </p:cNvSpPr>
          <p:nvPr>
            <p:ph type="body" idx="4294967295"/>
          </p:nvPr>
        </p:nvSpPr>
        <p:spPr>
          <a:xfrm>
            <a:off x="9539331" y="120764"/>
            <a:ext cx="2652665" cy="1070872"/>
          </a:xfrm>
        </p:spPr>
        <p:txBody>
          <a:bodyPr/>
          <a:lstStyle>
            <a:lvl1pPr marL="0" indent="0">
              <a:buNone/>
              <a:defRPr>
                <a:solidFill>
                  <a:srgbClr val="FFFFFF"/>
                </a:solidFill>
              </a:defRPr>
            </a:lvl1pPr>
          </a:lstStyle>
          <a:p>
            <a:pPr lvl="0"/>
            <a:r>
              <a:rPr lang="sv-SE"/>
              <a:t>  TEXT </a:t>
            </a:r>
          </a:p>
        </p:txBody>
      </p:sp>
    </p:spTree>
    <p:extLst>
      <p:ext uri="{BB962C8B-B14F-4D97-AF65-F5344CB8AC3E}">
        <p14:creationId xmlns:p14="http://schemas.microsoft.com/office/powerpoint/2010/main" val="48162655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Rubrikbild">
    <p:spTree>
      <p:nvGrpSpPr>
        <p:cNvPr id="1" name=""/>
        <p:cNvGrpSpPr/>
        <p:nvPr/>
      </p:nvGrpSpPr>
      <p:grpSpPr>
        <a:xfrm>
          <a:off x="0" y="0"/>
          <a:ext cx="0" cy="0"/>
          <a:chOff x="0" y="0"/>
          <a:chExt cx="0" cy="0"/>
        </a:xfrm>
      </p:grpSpPr>
      <p:pic>
        <p:nvPicPr>
          <p:cNvPr id="2" name="Bildobjekt 7"/>
          <p:cNvPicPr>
            <a:picLocks noChangeAspect="1"/>
          </p:cNvPicPr>
          <p:nvPr/>
        </p:nvPicPr>
        <p:blipFill>
          <a:blip r:embed="rId2"/>
          <a:srcRect t="10185" r="33360" b="33519"/>
          <a:stretch>
            <a:fillRect/>
          </a:stretch>
        </p:blipFill>
        <p:spPr>
          <a:xfrm>
            <a:off x="0" y="0"/>
            <a:ext cx="12191996" cy="6032497"/>
          </a:xfrm>
          <a:prstGeom prst="rect">
            <a:avLst/>
          </a:prstGeom>
          <a:noFill/>
          <a:ln cap="flat">
            <a:noFill/>
          </a:ln>
        </p:spPr>
      </p:pic>
      <p:sp>
        <p:nvSpPr>
          <p:cNvPr id="3" name="Title 1"/>
          <p:cNvSpPr txBox="1">
            <a:spLocks noGrp="1"/>
          </p:cNvSpPr>
          <p:nvPr>
            <p:ph type="ctrTitle"/>
          </p:nvPr>
        </p:nvSpPr>
        <p:spPr>
          <a:xfrm>
            <a:off x="1524003" y="1122361"/>
            <a:ext cx="9144000" cy="2387598"/>
          </a:xfrm>
        </p:spPr>
        <p:txBody>
          <a:bodyPr anchor="b" anchorCtr="1"/>
          <a:lstStyle>
            <a:lvl1pPr algn="ctr">
              <a:defRPr sz="6000">
                <a:solidFill>
                  <a:srgbClr val="FFFFFF"/>
                </a:solidFill>
              </a:defRPr>
            </a:lvl1pPr>
          </a:lstStyle>
          <a:p>
            <a:pPr lvl="0"/>
            <a:r>
              <a:rPr lang="sv-SE"/>
              <a:t>Klicka här för att ändra mall för rubrikformat</a:t>
            </a:r>
            <a:endParaRPr lang="en-US"/>
          </a:p>
        </p:txBody>
      </p:sp>
      <p:sp>
        <p:nvSpPr>
          <p:cNvPr id="4" name="Subtitle 2"/>
          <p:cNvSpPr txBox="1">
            <a:spLocks noGrp="1"/>
          </p:cNvSpPr>
          <p:nvPr>
            <p:ph type="subTitle" idx="1"/>
          </p:nvPr>
        </p:nvSpPr>
        <p:spPr>
          <a:xfrm>
            <a:off x="1524003" y="3602041"/>
            <a:ext cx="9144000" cy="1655758"/>
          </a:xfrm>
        </p:spPr>
        <p:txBody>
          <a:bodyPr anchorCtr="1"/>
          <a:lstStyle>
            <a:lvl1pPr marL="0" indent="0" algn="ctr">
              <a:buNone/>
              <a:defRPr sz="2400">
                <a:solidFill>
                  <a:srgbClr val="FFFFFF"/>
                </a:solidFill>
              </a:defRPr>
            </a:lvl1pPr>
          </a:lstStyle>
          <a:p>
            <a:pPr lvl="0"/>
            <a:r>
              <a:rPr lang="sv-SE"/>
              <a:t>Klicka här för att ändra mall för underrubrikformat</a:t>
            </a:r>
            <a:endParaRPr lang="en-US"/>
          </a:p>
        </p:txBody>
      </p:sp>
      <p:sp>
        <p:nvSpPr>
          <p:cNvPr id="5" name="Rektangel 4"/>
          <p:cNvSpPr/>
          <p:nvPr/>
        </p:nvSpPr>
        <p:spPr>
          <a:xfrm>
            <a:off x="0" y="5878284"/>
            <a:ext cx="12191996" cy="979715"/>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000000"/>
              </a:solidFill>
              <a:uFillTx/>
              <a:latin typeface="Calibri"/>
            </a:endParaRPr>
          </a:p>
        </p:txBody>
      </p:sp>
      <p:pic>
        <p:nvPicPr>
          <p:cNvPr id="6" name="Bildobjekt 5"/>
          <p:cNvPicPr>
            <a:picLocks noChangeAspect="1"/>
          </p:cNvPicPr>
          <p:nvPr/>
        </p:nvPicPr>
        <p:blipFill>
          <a:blip r:embed="rId3"/>
          <a:srcRect b="25508"/>
          <a:stretch>
            <a:fillRect/>
          </a:stretch>
        </p:blipFill>
        <p:spPr>
          <a:xfrm>
            <a:off x="0" y="6122127"/>
            <a:ext cx="12191996" cy="735872"/>
          </a:xfrm>
          <a:prstGeom prst="rect">
            <a:avLst/>
          </a:prstGeom>
          <a:noFill/>
          <a:ln cap="flat">
            <a:noFill/>
          </a:ln>
        </p:spPr>
      </p:pic>
    </p:spTree>
    <p:extLst>
      <p:ext uri="{BB962C8B-B14F-4D97-AF65-F5344CB8AC3E}">
        <p14:creationId xmlns:p14="http://schemas.microsoft.com/office/powerpoint/2010/main" val="3717081747"/>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Text med bildtext">
    <p:spTree>
      <p:nvGrpSpPr>
        <p:cNvPr id="1" name=""/>
        <p:cNvGrpSpPr/>
        <p:nvPr/>
      </p:nvGrpSpPr>
      <p:grpSpPr>
        <a:xfrm>
          <a:off x="0" y="0"/>
          <a:ext cx="0" cy="0"/>
          <a:chOff x="0" y="0"/>
          <a:chExt cx="0" cy="0"/>
        </a:xfrm>
      </p:grpSpPr>
      <p:pic>
        <p:nvPicPr>
          <p:cNvPr id="2" name="Bildobjekt 9"/>
          <p:cNvPicPr>
            <a:picLocks noChangeAspect="1"/>
          </p:cNvPicPr>
          <p:nvPr/>
        </p:nvPicPr>
        <p:blipFill>
          <a:blip r:embed="rId2"/>
          <a:srcRect l="50000" t="85579" r="576"/>
          <a:stretch>
            <a:fillRect/>
          </a:stretch>
        </p:blipFill>
        <p:spPr>
          <a:xfrm>
            <a:off x="0" y="-88897"/>
            <a:ext cx="12191996" cy="1701798"/>
          </a:xfrm>
          <a:prstGeom prst="rect">
            <a:avLst/>
          </a:prstGeom>
          <a:noFill/>
          <a:ln cap="flat">
            <a:noFill/>
          </a:ln>
        </p:spPr>
      </p:pic>
      <p:sp>
        <p:nvSpPr>
          <p:cNvPr id="3" name="Title 1"/>
          <p:cNvSpPr txBox="1">
            <a:spLocks noGrp="1"/>
          </p:cNvSpPr>
          <p:nvPr>
            <p:ph type="title"/>
          </p:nvPr>
        </p:nvSpPr>
        <p:spPr>
          <a:xfrm>
            <a:off x="839784" y="1442438"/>
            <a:ext cx="3932240" cy="1442438"/>
          </a:xfrm>
        </p:spPr>
        <p:txBody>
          <a:bodyPr anchor="b"/>
          <a:lstStyle>
            <a:lvl1pPr>
              <a:defRPr sz="3200"/>
            </a:lvl1pPr>
          </a:lstStyle>
          <a:p>
            <a:pPr lvl="0"/>
            <a:r>
              <a:rPr lang="sv-SE"/>
              <a:t>Klicka här för att ändra mall för rubrikformat</a:t>
            </a:r>
            <a:endParaRPr lang="en-US"/>
          </a:p>
        </p:txBody>
      </p:sp>
      <p:sp>
        <p:nvSpPr>
          <p:cNvPr id="4" name="Content Placeholder 2"/>
          <p:cNvSpPr txBox="1">
            <a:spLocks noGrp="1"/>
          </p:cNvSpPr>
          <p:nvPr>
            <p:ph idx="4294967295"/>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Text Placeholder 3"/>
          <p:cNvSpPr txBox="1">
            <a:spLocks noGrp="1"/>
          </p:cNvSpPr>
          <p:nvPr>
            <p:ph type="body" idx="4294967295"/>
          </p:nvPr>
        </p:nvSpPr>
        <p:spPr>
          <a:xfrm>
            <a:off x="839784" y="3155320"/>
            <a:ext cx="3932240" cy="2713664"/>
          </a:xfrm>
        </p:spPr>
        <p:txBody>
          <a:bodyPr/>
          <a:lstStyle>
            <a:lvl1pPr marL="0" indent="0">
              <a:buNone/>
              <a:defRPr sz="1600"/>
            </a:lvl1pPr>
          </a:lstStyle>
          <a:p>
            <a:pPr lvl="0"/>
            <a:r>
              <a:rPr lang="sv-SE"/>
              <a:t>Klicka här för att ändra format på bakgrundstexten</a:t>
            </a:r>
          </a:p>
        </p:txBody>
      </p:sp>
      <p:sp>
        <p:nvSpPr>
          <p:cNvPr id="6" name="Platshållare för text 8"/>
          <p:cNvSpPr txBox="1">
            <a:spLocks noGrp="1"/>
          </p:cNvSpPr>
          <p:nvPr>
            <p:ph type="body" idx="4294967295"/>
          </p:nvPr>
        </p:nvSpPr>
        <p:spPr>
          <a:xfrm>
            <a:off x="25456" y="120764"/>
            <a:ext cx="2652665" cy="1070872"/>
          </a:xfrm>
        </p:spPr>
        <p:txBody>
          <a:bodyPr/>
          <a:lstStyle>
            <a:lvl1pPr marL="0" indent="0">
              <a:buNone/>
              <a:defRPr>
                <a:solidFill>
                  <a:srgbClr val="FFFFFF"/>
                </a:solidFill>
              </a:defRPr>
            </a:lvl1pPr>
          </a:lstStyle>
          <a:p>
            <a:pPr lvl="0"/>
            <a:r>
              <a:rPr lang="sv-SE"/>
              <a:t>  TEXT </a:t>
            </a:r>
          </a:p>
        </p:txBody>
      </p:sp>
      <p:sp>
        <p:nvSpPr>
          <p:cNvPr id="7" name="Platshållare för text 8"/>
          <p:cNvSpPr txBox="1">
            <a:spLocks noGrp="1"/>
          </p:cNvSpPr>
          <p:nvPr>
            <p:ph type="body" idx="4294967295"/>
          </p:nvPr>
        </p:nvSpPr>
        <p:spPr>
          <a:xfrm>
            <a:off x="9950491" y="120764"/>
            <a:ext cx="2216057" cy="1070872"/>
          </a:xfrm>
        </p:spPr>
        <p:txBody>
          <a:bodyPr/>
          <a:lstStyle>
            <a:lvl1pPr marL="0" indent="0">
              <a:buNone/>
              <a:defRPr>
                <a:solidFill>
                  <a:srgbClr val="FFFFFF"/>
                </a:solidFill>
              </a:defRPr>
            </a:lvl1pPr>
          </a:lstStyle>
          <a:p>
            <a:pPr lvl="0"/>
            <a:r>
              <a:rPr lang="sv-SE"/>
              <a:t>  TEXT </a:t>
            </a:r>
          </a:p>
        </p:txBody>
      </p:sp>
      <p:sp>
        <p:nvSpPr>
          <p:cNvPr id="8" name="Rektangel 8"/>
          <p:cNvSpPr/>
          <p:nvPr/>
        </p:nvSpPr>
        <p:spPr>
          <a:xfrm>
            <a:off x="0" y="5878284"/>
            <a:ext cx="12191996" cy="979715"/>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000000"/>
              </a:solidFill>
              <a:uFillTx/>
              <a:latin typeface="Calibri"/>
            </a:endParaRPr>
          </a:p>
        </p:txBody>
      </p:sp>
      <p:pic>
        <p:nvPicPr>
          <p:cNvPr id="9" name="Bildobjekt 9"/>
          <p:cNvPicPr>
            <a:picLocks noChangeAspect="1"/>
          </p:cNvPicPr>
          <p:nvPr/>
        </p:nvPicPr>
        <p:blipFill>
          <a:blip r:embed="rId3"/>
          <a:srcRect b="25508"/>
          <a:stretch>
            <a:fillRect/>
          </a:stretch>
        </p:blipFill>
        <p:spPr>
          <a:xfrm>
            <a:off x="0" y="6122127"/>
            <a:ext cx="12191996" cy="735872"/>
          </a:xfrm>
          <a:prstGeom prst="rect">
            <a:avLst/>
          </a:prstGeom>
          <a:noFill/>
          <a:ln cap="flat">
            <a:noFill/>
          </a:ln>
        </p:spPr>
      </p:pic>
    </p:spTree>
    <p:extLst>
      <p:ext uri="{BB962C8B-B14F-4D97-AF65-F5344CB8AC3E}">
        <p14:creationId xmlns:p14="http://schemas.microsoft.com/office/powerpoint/2010/main" val="2511672336"/>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Text med bildtext">
    <p:spTree>
      <p:nvGrpSpPr>
        <p:cNvPr id="1" name=""/>
        <p:cNvGrpSpPr/>
        <p:nvPr/>
      </p:nvGrpSpPr>
      <p:grpSpPr>
        <a:xfrm>
          <a:off x="0" y="0"/>
          <a:ext cx="0" cy="0"/>
          <a:chOff x="0" y="0"/>
          <a:chExt cx="0" cy="0"/>
        </a:xfrm>
      </p:grpSpPr>
      <p:pic>
        <p:nvPicPr>
          <p:cNvPr id="2" name="Bildobjekt 5"/>
          <p:cNvPicPr>
            <a:picLocks noChangeAspect="1"/>
          </p:cNvPicPr>
          <p:nvPr/>
        </p:nvPicPr>
        <p:blipFill>
          <a:blip r:embed="rId2"/>
          <a:srcRect l="35254" t="56498" r="56492" b="34523"/>
          <a:stretch>
            <a:fillRect/>
          </a:stretch>
        </p:blipFill>
        <p:spPr>
          <a:xfrm>
            <a:off x="9334496" y="0"/>
            <a:ext cx="2857500" cy="1968502"/>
          </a:xfrm>
          <a:prstGeom prst="rect">
            <a:avLst/>
          </a:prstGeom>
          <a:noFill/>
          <a:ln cap="flat">
            <a:noFill/>
          </a:ln>
        </p:spPr>
      </p:pic>
      <p:pic>
        <p:nvPicPr>
          <p:cNvPr id="3" name="Bildobjekt 4"/>
          <p:cNvPicPr>
            <a:picLocks noChangeAspect="1"/>
          </p:cNvPicPr>
          <p:nvPr/>
        </p:nvPicPr>
        <p:blipFill>
          <a:blip r:embed="rId3"/>
          <a:srcRect l="710" t="88192" r="87685" b="2041"/>
          <a:stretch>
            <a:fillRect/>
          </a:stretch>
        </p:blipFill>
        <p:spPr>
          <a:xfrm rot="10799991" flipH="1">
            <a:off x="0" y="0"/>
            <a:ext cx="4114800" cy="1536704"/>
          </a:xfrm>
          <a:prstGeom prst="rect">
            <a:avLst/>
          </a:prstGeom>
          <a:noFill/>
          <a:ln cap="flat">
            <a:noFill/>
          </a:ln>
        </p:spPr>
      </p:pic>
      <p:sp>
        <p:nvSpPr>
          <p:cNvPr id="4" name="Title 1"/>
          <p:cNvSpPr txBox="1">
            <a:spLocks noGrp="1"/>
          </p:cNvSpPr>
          <p:nvPr>
            <p:ph type="title"/>
          </p:nvPr>
        </p:nvSpPr>
        <p:spPr>
          <a:xfrm>
            <a:off x="839784" y="1442438"/>
            <a:ext cx="3932240" cy="1442438"/>
          </a:xfrm>
        </p:spPr>
        <p:txBody>
          <a:bodyPr anchor="b"/>
          <a:lstStyle>
            <a:lvl1pPr>
              <a:defRPr sz="3200"/>
            </a:lvl1pPr>
          </a:lstStyle>
          <a:p>
            <a:pPr lvl="0"/>
            <a:r>
              <a:rPr lang="sv-SE"/>
              <a:t>Klicka här för att ändra mall för rubrikformat</a:t>
            </a:r>
            <a:endParaRPr lang="en-US"/>
          </a:p>
        </p:txBody>
      </p:sp>
      <p:sp>
        <p:nvSpPr>
          <p:cNvPr id="5" name="Content Placeholder 2"/>
          <p:cNvSpPr txBox="1">
            <a:spLocks noGrp="1"/>
          </p:cNvSpPr>
          <p:nvPr>
            <p:ph idx="4294967295"/>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Text Placeholder 3"/>
          <p:cNvSpPr txBox="1">
            <a:spLocks noGrp="1"/>
          </p:cNvSpPr>
          <p:nvPr>
            <p:ph type="body" idx="4294967295"/>
          </p:nvPr>
        </p:nvSpPr>
        <p:spPr>
          <a:xfrm>
            <a:off x="839784" y="3155320"/>
            <a:ext cx="3932240" cy="2713664"/>
          </a:xfrm>
        </p:spPr>
        <p:txBody>
          <a:bodyPr/>
          <a:lstStyle>
            <a:lvl1pPr marL="0" indent="0">
              <a:buNone/>
              <a:defRPr sz="1600"/>
            </a:lvl1pPr>
          </a:lstStyle>
          <a:p>
            <a:pPr lvl="0"/>
            <a:r>
              <a:rPr lang="sv-SE"/>
              <a:t>Klicka här för att ändra format på bakgrundstexten</a:t>
            </a:r>
          </a:p>
        </p:txBody>
      </p:sp>
      <p:sp>
        <p:nvSpPr>
          <p:cNvPr id="7" name="Platshållare för text 8"/>
          <p:cNvSpPr txBox="1">
            <a:spLocks noGrp="1"/>
          </p:cNvSpPr>
          <p:nvPr>
            <p:ph type="body" idx="4294967295"/>
          </p:nvPr>
        </p:nvSpPr>
        <p:spPr>
          <a:xfrm>
            <a:off x="25456" y="120764"/>
            <a:ext cx="2652665" cy="1070872"/>
          </a:xfrm>
        </p:spPr>
        <p:txBody>
          <a:bodyPr/>
          <a:lstStyle>
            <a:lvl1pPr marL="0" indent="0">
              <a:buNone/>
              <a:defRPr>
                <a:solidFill>
                  <a:srgbClr val="FFFFFF"/>
                </a:solidFill>
              </a:defRPr>
            </a:lvl1pPr>
          </a:lstStyle>
          <a:p>
            <a:pPr lvl="0"/>
            <a:r>
              <a:rPr lang="sv-SE"/>
              <a:t>  TEXT </a:t>
            </a:r>
          </a:p>
        </p:txBody>
      </p:sp>
      <p:sp>
        <p:nvSpPr>
          <p:cNvPr id="8" name="Platshållare för text 8"/>
          <p:cNvSpPr txBox="1">
            <a:spLocks noGrp="1"/>
          </p:cNvSpPr>
          <p:nvPr>
            <p:ph type="body" idx="4294967295"/>
          </p:nvPr>
        </p:nvSpPr>
        <p:spPr>
          <a:xfrm>
            <a:off x="9539331" y="120764"/>
            <a:ext cx="2652665" cy="1070872"/>
          </a:xfrm>
        </p:spPr>
        <p:txBody>
          <a:bodyPr/>
          <a:lstStyle>
            <a:lvl1pPr marL="0" indent="0">
              <a:buNone/>
              <a:defRPr>
                <a:solidFill>
                  <a:srgbClr val="FFFFFF"/>
                </a:solidFill>
              </a:defRPr>
            </a:lvl1pPr>
          </a:lstStyle>
          <a:p>
            <a:pPr lvl="0"/>
            <a:r>
              <a:rPr lang="sv-SE"/>
              <a:t>  TEXT </a:t>
            </a:r>
          </a:p>
        </p:txBody>
      </p:sp>
      <p:sp>
        <p:nvSpPr>
          <p:cNvPr id="9" name="Rektangel 8"/>
          <p:cNvSpPr/>
          <p:nvPr/>
        </p:nvSpPr>
        <p:spPr>
          <a:xfrm>
            <a:off x="0" y="5921828"/>
            <a:ext cx="12191996" cy="936171"/>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pic>
        <p:nvPicPr>
          <p:cNvPr id="10" name="Bildobjekt 5"/>
          <p:cNvPicPr>
            <a:picLocks noChangeAspect="1"/>
          </p:cNvPicPr>
          <p:nvPr/>
        </p:nvPicPr>
        <p:blipFill>
          <a:blip r:embed="rId4"/>
          <a:srcRect b="21986"/>
          <a:stretch>
            <a:fillRect/>
          </a:stretch>
        </p:blipFill>
        <p:spPr>
          <a:xfrm>
            <a:off x="0" y="6107542"/>
            <a:ext cx="12191996" cy="770656"/>
          </a:xfrm>
          <a:prstGeom prst="rect">
            <a:avLst/>
          </a:prstGeom>
          <a:noFill/>
          <a:ln cap="flat">
            <a:noFill/>
          </a:ln>
        </p:spPr>
      </p:pic>
    </p:spTree>
    <p:extLst>
      <p:ext uri="{BB962C8B-B14F-4D97-AF65-F5344CB8AC3E}">
        <p14:creationId xmlns:p14="http://schemas.microsoft.com/office/powerpoint/2010/main" val="428197634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520218516"/>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Tom">
    <p:spTree>
      <p:nvGrpSpPr>
        <p:cNvPr id="1" name=""/>
        <p:cNvGrpSpPr/>
        <p:nvPr/>
      </p:nvGrpSpPr>
      <p:grpSpPr>
        <a:xfrm>
          <a:off x="0" y="0"/>
          <a:ext cx="0" cy="0"/>
          <a:chOff x="0" y="0"/>
          <a:chExt cx="0" cy="0"/>
        </a:xfrm>
      </p:grpSpPr>
      <p:sp>
        <p:nvSpPr>
          <p:cNvPr id="2" name="Rektangel 1"/>
          <p:cNvSpPr/>
          <p:nvPr/>
        </p:nvSpPr>
        <p:spPr>
          <a:xfrm>
            <a:off x="0" y="5878284"/>
            <a:ext cx="12191996" cy="979715"/>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000000"/>
              </a:solidFill>
              <a:uFillTx/>
              <a:latin typeface="Calibri"/>
            </a:endParaRPr>
          </a:p>
        </p:txBody>
      </p:sp>
      <p:pic>
        <p:nvPicPr>
          <p:cNvPr id="3" name="Bildobjekt 2"/>
          <p:cNvPicPr>
            <a:picLocks noChangeAspect="1"/>
          </p:cNvPicPr>
          <p:nvPr/>
        </p:nvPicPr>
        <p:blipFill>
          <a:blip r:embed="rId2"/>
          <a:srcRect b="25508"/>
          <a:stretch>
            <a:fillRect/>
          </a:stretch>
        </p:blipFill>
        <p:spPr>
          <a:xfrm>
            <a:off x="0" y="6122127"/>
            <a:ext cx="12191996" cy="735872"/>
          </a:xfrm>
          <a:prstGeom prst="rect">
            <a:avLst/>
          </a:prstGeom>
          <a:noFill/>
          <a:ln cap="flat">
            <a:noFill/>
          </a:ln>
        </p:spPr>
      </p:pic>
    </p:spTree>
    <p:extLst>
      <p:ext uri="{BB962C8B-B14F-4D97-AF65-F5344CB8AC3E}">
        <p14:creationId xmlns:p14="http://schemas.microsoft.com/office/powerpoint/2010/main" val="2661759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2_Tom">
    <p:spTree>
      <p:nvGrpSpPr>
        <p:cNvPr id="1" name=""/>
        <p:cNvGrpSpPr/>
        <p:nvPr/>
      </p:nvGrpSpPr>
      <p:grpSpPr>
        <a:xfrm>
          <a:off x="0" y="0"/>
          <a:ext cx="0" cy="0"/>
          <a:chOff x="0" y="0"/>
          <a:chExt cx="0" cy="0"/>
        </a:xfrm>
      </p:grpSpPr>
      <p:sp>
        <p:nvSpPr>
          <p:cNvPr id="2" name="Rektangel 1"/>
          <p:cNvSpPr/>
          <p:nvPr/>
        </p:nvSpPr>
        <p:spPr>
          <a:xfrm>
            <a:off x="0" y="5921828"/>
            <a:ext cx="12191996" cy="936171"/>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pic>
        <p:nvPicPr>
          <p:cNvPr id="3" name="Bildobjekt 5"/>
          <p:cNvPicPr>
            <a:picLocks noChangeAspect="1"/>
          </p:cNvPicPr>
          <p:nvPr/>
        </p:nvPicPr>
        <p:blipFill>
          <a:blip r:embed="rId2"/>
          <a:srcRect b="21986"/>
          <a:stretch>
            <a:fillRect/>
          </a:stretch>
        </p:blipFill>
        <p:spPr>
          <a:xfrm>
            <a:off x="0" y="6107542"/>
            <a:ext cx="12191996" cy="770656"/>
          </a:xfrm>
          <a:prstGeom prst="rect">
            <a:avLst/>
          </a:prstGeom>
          <a:noFill/>
          <a:ln cap="flat">
            <a:noFill/>
          </a:ln>
        </p:spPr>
      </p:pic>
    </p:spTree>
    <p:extLst>
      <p:ext uri="{BB962C8B-B14F-4D97-AF65-F5344CB8AC3E}">
        <p14:creationId xmlns:p14="http://schemas.microsoft.com/office/powerpoint/2010/main" val="819332131"/>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Rubrik och innehåll">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sv-SE"/>
              <a:t>Klicka här för att ändra mall för rubrikformat</a:t>
            </a:r>
            <a:endParaRPr lang="en-US"/>
          </a:p>
        </p:txBody>
      </p:sp>
      <p:sp>
        <p:nvSpPr>
          <p:cNvPr id="3" name="Platshållare för text 8"/>
          <p:cNvSpPr txBox="1">
            <a:spLocks noGrp="1"/>
          </p:cNvSpPr>
          <p:nvPr>
            <p:ph type="body" idx="4294967295"/>
          </p:nvPr>
        </p:nvSpPr>
        <p:spPr>
          <a:xfrm>
            <a:off x="9515932" y="4809241"/>
            <a:ext cx="2409370" cy="1070872"/>
          </a:xfrm>
        </p:spPr>
        <p:txBody>
          <a:bodyPr/>
          <a:lstStyle>
            <a:lvl1pPr marL="0" indent="0">
              <a:buNone/>
              <a:defRPr>
                <a:solidFill>
                  <a:srgbClr val="FFFFFF"/>
                </a:solidFill>
              </a:defRPr>
            </a:lvl1pPr>
          </a:lstStyle>
          <a:p>
            <a:pPr lvl="0"/>
            <a:r>
              <a:rPr lang="sv-SE"/>
              <a:t>  TEXT </a:t>
            </a:r>
          </a:p>
        </p:txBody>
      </p:sp>
    </p:spTree>
    <p:extLst>
      <p:ext uri="{BB962C8B-B14F-4D97-AF65-F5344CB8AC3E}">
        <p14:creationId xmlns:p14="http://schemas.microsoft.com/office/powerpoint/2010/main" val="301813264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Rubrikbild">
    <p:spTree>
      <p:nvGrpSpPr>
        <p:cNvPr id="1" name=""/>
        <p:cNvGrpSpPr/>
        <p:nvPr/>
      </p:nvGrpSpPr>
      <p:grpSpPr>
        <a:xfrm>
          <a:off x="0" y="0"/>
          <a:ext cx="0" cy="0"/>
          <a:chOff x="0" y="0"/>
          <a:chExt cx="0" cy="0"/>
        </a:xfrm>
      </p:grpSpPr>
      <p:sp>
        <p:nvSpPr>
          <p:cNvPr id="2" name="Rektangel 6"/>
          <p:cNvSpPr/>
          <p:nvPr/>
        </p:nvSpPr>
        <p:spPr>
          <a:xfrm>
            <a:off x="0" y="5921828"/>
            <a:ext cx="12191996" cy="936171"/>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pic>
        <p:nvPicPr>
          <p:cNvPr id="3" name="Bildobjekt 4"/>
          <p:cNvPicPr>
            <a:picLocks noChangeAspect="1"/>
          </p:cNvPicPr>
          <p:nvPr/>
        </p:nvPicPr>
        <p:blipFill>
          <a:blip r:embed="rId2"/>
          <a:srcRect r="44344" b="47477"/>
          <a:stretch>
            <a:fillRect/>
          </a:stretch>
        </p:blipFill>
        <p:spPr>
          <a:xfrm>
            <a:off x="0" y="0"/>
            <a:ext cx="12191996" cy="6076316"/>
          </a:xfrm>
          <a:prstGeom prst="rect">
            <a:avLst/>
          </a:prstGeom>
          <a:noFill/>
          <a:ln cap="flat">
            <a:noFill/>
          </a:ln>
        </p:spPr>
      </p:pic>
      <p:sp>
        <p:nvSpPr>
          <p:cNvPr id="4" name="Title 1"/>
          <p:cNvSpPr txBox="1">
            <a:spLocks noGrp="1"/>
          </p:cNvSpPr>
          <p:nvPr>
            <p:ph type="ctrTitle"/>
          </p:nvPr>
        </p:nvSpPr>
        <p:spPr>
          <a:xfrm>
            <a:off x="1524003" y="1122361"/>
            <a:ext cx="9144000" cy="2387598"/>
          </a:xfrm>
        </p:spPr>
        <p:txBody>
          <a:bodyPr anchor="b" anchorCtr="1"/>
          <a:lstStyle>
            <a:lvl1pPr algn="ctr">
              <a:defRPr sz="6000">
                <a:solidFill>
                  <a:srgbClr val="FFFFFF"/>
                </a:solidFill>
              </a:defRPr>
            </a:lvl1pPr>
          </a:lstStyle>
          <a:p>
            <a:pPr lvl="0"/>
            <a:r>
              <a:rPr lang="sv-SE"/>
              <a:t>Klicka här för att ändra mall för rubrikformat</a:t>
            </a:r>
            <a:endParaRPr lang="en-US"/>
          </a:p>
        </p:txBody>
      </p:sp>
      <p:sp>
        <p:nvSpPr>
          <p:cNvPr id="5" name="Subtitle 2"/>
          <p:cNvSpPr txBox="1">
            <a:spLocks noGrp="1"/>
          </p:cNvSpPr>
          <p:nvPr>
            <p:ph type="subTitle" idx="1"/>
          </p:nvPr>
        </p:nvSpPr>
        <p:spPr>
          <a:xfrm>
            <a:off x="1524003" y="3602041"/>
            <a:ext cx="9144000" cy="1655758"/>
          </a:xfrm>
        </p:spPr>
        <p:txBody>
          <a:bodyPr anchorCtr="1"/>
          <a:lstStyle>
            <a:lvl1pPr marL="0" indent="0" algn="ctr">
              <a:buNone/>
              <a:defRPr sz="2400">
                <a:solidFill>
                  <a:srgbClr val="FFFFFF"/>
                </a:solidFill>
              </a:defRPr>
            </a:lvl1pPr>
          </a:lstStyle>
          <a:p>
            <a:pPr lvl="0"/>
            <a:r>
              <a:rPr lang="sv-SE"/>
              <a:t>Klicka här för att ändra mall för underrubrikformat</a:t>
            </a:r>
            <a:endParaRPr lang="en-US"/>
          </a:p>
        </p:txBody>
      </p:sp>
      <p:pic>
        <p:nvPicPr>
          <p:cNvPr id="6" name="Bildobjekt 5"/>
          <p:cNvPicPr>
            <a:picLocks noChangeAspect="1"/>
          </p:cNvPicPr>
          <p:nvPr/>
        </p:nvPicPr>
        <p:blipFill>
          <a:blip r:embed="rId3"/>
          <a:srcRect b="21986"/>
          <a:stretch>
            <a:fillRect/>
          </a:stretch>
        </p:blipFill>
        <p:spPr>
          <a:xfrm>
            <a:off x="0" y="6107542"/>
            <a:ext cx="12191996" cy="770656"/>
          </a:xfrm>
          <a:prstGeom prst="rect">
            <a:avLst/>
          </a:prstGeom>
          <a:noFill/>
          <a:ln cap="flat">
            <a:noFill/>
          </a:ln>
        </p:spPr>
      </p:pic>
    </p:spTree>
    <p:extLst>
      <p:ext uri="{BB962C8B-B14F-4D97-AF65-F5344CB8AC3E}">
        <p14:creationId xmlns:p14="http://schemas.microsoft.com/office/powerpoint/2010/main" val="233390333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Rubrik och innehåll">
    <p:spTree>
      <p:nvGrpSpPr>
        <p:cNvPr id="1" name=""/>
        <p:cNvGrpSpPr/>
        <p:nvPr/>
      </p:nvGrpSpPr>
      <p:grpSpPr>
        <a:xfrm>
          <a:off x="0" y="0"/>
          <a:ext cx="0" cy="0"/>
          <a:chOff x="0" y="0"/>
          <a:chExt cx="0" cy="0"/>
        </a:xfrm>
      </p:grpSpPr>
      <p:pic>
        <p:nvPicPr>
          <p:cNvPr id="2" name="Bildobjekt 8"/>
          <p:cNvPicPr>
            <a:picLocks noChangeAspect="1"/>
          </p:cNvPicPr>
          <p:nvPr/>
        </p:nvPicPr>
        <p:blipFill>
          <a:blip r:embed="rId2"/>
          <a:srcRect l="59499" b="70555"/>
          <a:stretch>
            <a:fillRect/>
          </a:stretch>
        </p:blipFill>
        <p:spPr>
          <a:xfrm>
            <a:off x="7696203" y="4362446"/>
            <a:ext cx="4495803" cy="1765304"/>
          </a:xfrm>
          <a:prstGeom prst="rect">
            <a:avLst/>
          </a:prstGeom>
          <a:noFill/>
          <a:ln cap="flat">
            <a:noFill/>
          </a:ln>
        </p:spPr>
      </p:pic>
      <p:sp>
        <p:nvSpPr>
          <p:cNvPr id="3" name="Title 1"/>
          <p:cNvSpPr txBox="1">
            <a:spLocks noGrp="1"/>
          </p:cNvSpPr>
          <p:nvPr>
            <p:ph type="title"/>
          </p:nvPr>
        </p:nvSpPr>
        <p:spPr/>
        <p:txBody>
          <a:bodyPr/>
          <a:lstStyle>
            <a:lvl1pPr>
              <a:defRPr/>
            </a:lvl1pPr>
          </a:lstStyle>
          <a:p>
            <a:pPr lvl="0"/>
            <a:r>
              <a:rPr lang="sv-SE"/>
              <a:t>Klicka här för att ändra mall för rubrikformat</a:t>
            </a:r>
            <a:endParaRPr lang="en-US"/>
          </a:p>
        </p:txBody>
      </p:sp>
      <p:sp>
        <p:nvSpPr>
          <p:cNvPr id="4" name="Content Placeholder 2"/>
          <p:cNvSpPr txBox="1">
            <a:spLocks noGrp="1"/>
          </p:cNvSpPr>
          <p:nvPr>
            <p:ph idx="4294967295"/>
          </p:nvPr>
        </p:nvSpPr>
        <p:spPr>
          <a:xfrm>
            <a:off x="838203" y="1776414"/>
            <a:ext cx="10515600" cy="4351336"/>
          </a:xfrm>
        </p:spPr>
        <p:txBody>
          <a:bodyPr/>
          <a:lstStyle>
            <a:lvl1pPr>
              <a:defRPr/>
            </a:lvl1pPr>
            <a:lvl2pPr>
              <a:defRPr/>
            </a:lvl2pPr>
            <a:lvl3pPr>
              <a:defRPr/>
            </a:lvl3pPr>
            <a:lvl4pPr>
              <a:defRPr/>
            </a:lvl4pPr>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5" name="Platshållare för text 8"/>
          <p:cNvSpPr txBox="1">
            <a:spLocks noGrp="1"/>
          </p:cNvSpPr>
          <p:nvPr>
            <p:ph type="body" idx="4294967295"/>
          </p:nvPr>
        </p:nvSpPr>
        <p:spPr>
          <a:xfrm>
            <a:off x="9944100" y="5046116"/>
            <a:ext cx="2247896" cy="1070872"/>
          </a:xfrm>
        </p:spPr>
        <p:txBody>
          <a:bodyPr/>
          <a:lstStyle>
            <a:lvl1pPr marL="0" indent="0">
              <a:buNone/>
              <a:defRPr>
                <a:solidFill>
                  <a:srgbClr val="FFFFFF"/>
                </a:solidFill>
              </a:defRPr>
            </a:lvl1pPr>
          </a:lstStyle>
          <a:p>
            <a:pPr lvl="0"/>
            <a:r>
              <a:rPr lang="sv-SE"/>
              <a:t>  TEXT </a:t>
            </a:r>
          </a:p>
        </p:txBody>
      </p:sp>
    </p:spTree>
    <p:extLst>
      <p:ext uri="{BB962C8B-B14F-4D97-AF65-F5344CB8AC3E}">
        <p14:creationId xmlns:p14="http://schemas.microsoft.com/office/powerpoint/2010/main" val="775684784"/>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1_Rubrik och innehåll">
    <p:spTree>
      <p:nvGrpSpPr>
        <p:cNvPr id="1" name=""/>
        <p:cNvGrpSpPr/>
        <p:nvPr/>
      </p:nvGrpSpPr>
      <p:grpSpPr>
        <a:xfrm>
          <a:off x="0" y="0"/>
          <a:ext cx="0" cy="0"/>
          <a:chOff x="0" y="0"/>
          <a:chExt cx="0" cy="0"/>
        </a:xfrm>
      </p:grpSpPr>
      <p:sp>
        <p:nvSpPr>
          <p:cNvPr id="2" name="Rektangel 5"/>
          <p:cNvSpPr/>
          <p:nvPr/>
        </p:nvSpPr>
        <p:spPr>
          <a:xfrm>
            <a:off x="0" y="5878284"/>
            <a:ext cx="12191996" cy="979715"/>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000000"/>
              </a:solidFill>
              <a:uFillTx/>
              <a:latin typeface="Calibri"/>
            </a:endParaRPr>
          </a:p>
        </p:txBody>
      </p:sp>
      <p:pic>
        <p:nvPicPr>
          <p:cNvPr id="3" name="Bildobjekt 8"/>
          <p:cNvPicPr>
            <a:picLocks noChangeAspect="1"/>
          </p:cNvPicPr>
          <p:nvPr/>
        </p:nvPicPr>
        <p:blipFill>
          <a:blip r:embed="rId2"/>
          <a:srcRect l="69135" r="405" b="75995"/>
          <a:stretch>
            <a:fillRect/>
          </a:stretch>
        </p:blipFill>
        <p:spPr>
          <a:xfrm>
            <a:off x="7373255" y="4481510"/>
            <a:ext cx="4818741" cy="1646240"/>
          </a:xfrm>
          <a:prstGeom prst="rect">
            <a:avLst/>
          </a:prstGeom>
          <a:noFill/>
          <a:ln cap="flat">
            <a:noFill/>
          </a:ln>
        </p:spPr>
      </p:pic>
      <p:sp>
        <p:nvSpPr>
          <p:cNvPr id="4" name="Title 1"/>
          <p:cNvSpPr txBox="1">
            <a:spLocks noGrp="1"/>
          </p:cNvSpPr>
          <p:nvPr>
            <p:ph type="title"/>
          </p:nvPr>
        </p:nvSpPr>
        <p:spPr/>
        <p:txBody>
          <a:bodyPr/>
          <a:lstStyle>
            <a:lvl1pPr>
              <a:defRPr/>
            </a:lvl1pPr>
          </a:lstStyle>
          <a:p>
            <a:pPr lvl="0"/>
            <a:r>
              <a:rPr lang="sv-SE"/>
              <a:t>Klicka här för att ändra mall för rubrikformat</a:t>
            </a:r>
            <a:endParaRPr lang="en-US"/>
          </a:p>
        </p:txBody>
      </p:sp>
      <p:sp>
        <p:nvSpPr>
          <p:cNvPr id="5" name="Content Placeholder 2"/>
          <p:cNvSpPr txBox="1">
            <a:spLocks noGrp="1"/>
          </p:cNvSpPr>
          <p:nvPr>
            <p:ph idx="4294967295"/>
          </p:nvPr>
        </p:nvSpPr>
        <p:spPr>
          <a:xfrm>
            <a:off x="838203" y="1776414"/>
            <a:ext cx="10515600" cy="4351336"/>
          </a:xfrm>
        </p:spPr>
        <p:txBody>
          <a:bodyPr/>
          <a:lstStyle>
            <a:lvl1pPr>
              <a:defRPr/>
            </a:lvl1pPr>
            <a:lvl2pPr>
              <a:defRPr/>
            </a:lvl2pPr>
            <a:lvl3pPr>
              <a:defRPr/>
            </a:lvl3pPr>
            <a:lvl4pPr>
              <a:defRPr/>
            </a:lvl4pPr>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text 8"/>
          <p:cNvSpPr txBox="1">
            <a:spLocks noGrp="1"/>
          </p:cNvSpPr>
          <p:nvPr>
            <p:ph type="body" idx="4294967295"/>
          </p:nvPr>
        </p:nvSpPr>
        <p:spPr>
          <a:xfrm>
            <a:off x="9944100" y="5046116"/>
            <a:ext cx="2247896" cy="1070872"/>
          </a:xfrm>
        </p:spPr>
        <p:txBody>
          <a:bodyPr/>
          <a:lstStyle>
            <a:lvl1pPr marL="0" indent="0">
              <a:buNone/>
              <a:defRPr>
                <a:solidFill>
                  <a:srgbClr val="FFFFFF"/>
                </a:solidFill>
              </a:defRPr>
            </a:lvl1pPr>
          </a:lstStyle>
          <a:p>
            <a:pPr lvl="0"/>
            <a:r>
              <a:rPr lang="sv-SE"/>
              <a:t>  TEXT </a:t>
            </a:r>
          </a:p>
        </p:txBody>
      </p:sp>
      <p:pic>
        <p:nvPicPr>
          <p:cNvPr id="7" name="Bildobjekt 6"/>
          <p:cNvPicPr>
            <a:picLocks noChangeAspect="1"/>
          </p:cNvPicPr>
          <p:nvPr/>
        </p:nvPicPr>
        <p:blipFill>
          <a:blip r:embed="rId3"/>
          <a:srcRect b="25508"/>
          <a:stretch>
            <a:fillRect/>
          </a:stretch>
        </p:blipFill>
        <p:spPr>
          <a:xfrm>
            <a:off x="0" y="6122127"/>
            <a:ext cx="12191996" cy="735872"/>
          </a:xfrm>
          <a:prstGeom prst="rect">
            <a:avLst/>
          </a:prstGeom>
          <a:noFill/>
          <a:ln cap="flat">
            <a:noFill/>
          </a:ln>
        </p:spPr>
      </p:pic>
    </p:spTree>
    <p:extLst>
      <p:ext uri="{BB962C8B-B14F-4D97-AF65-F5344CB8AC3E}">
        <p14:creationId xmlns:p14="http://schemas.microsoft.com/office/powerpoint/2010/main" val="423136304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Rubrik och innehåll">
    <p:spTree>
      <p:nvGrpSpPr>
        <p:cNvPr id="1" name=""/>
        <p:cNvGrpSpPr/>
        <p:nvPr/>
      </p:nvGrpSpPr>
      <p:grpSpPr>
        <a:xfrm>
          <a:off x="0" y="0"/>
          <a:ext cx="0" cy="0"/>
          <a:chOff x="0" y="0"/>
          <a:chExt cx="0" cy="0"/>
        </a:xfrm>
      </p:grpSpPr>
      <p:sp>
        <p:nvSpPr>
          <p:cNvPr id="2" name="Rektangel 5"/>
          <p:cNvSpPr/>
          <p:nvPr/>
        </p:nvSpPr>
        <p:spPr>
          <a:xfrm>
            <a:off x="0" y="5921828"/>
            <a:ext cx="12191996" cy="936171"/>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pic>
        <p:nvPicPr>
          <p:cNvPr id="3" name="Bildobjekt 7"/>
          <p:cNvPicPr>
            <a:picLocks noChangeAspect="1"/>
          </p:cNvPicPr>
          <p:nvPr/>
        </p:nvPicPr>
        <p:blipFill>
          <a:blip r:embed="rId2"/>
          <a:srcRect l="710" t="88192" r="87685" b="2041"/>
          <a:stretch>
            <a:fillRect/>
          </a:stretch>
        </p:blipFill>
        <p:spPr>
          <a:xfrm flipH="1">
            <a:off x="7518397" y="4129092"/>
            <a:ext cx="4673598" cy="1968511"/>
          </a:xfrm>
          <a:prstGeom prst="rect">
            <a:avLst/>
          </a:prstGeom>
          <a:noFill/>
          <a:ln cap="flat">
            <a:noFill/>
          </a:ln>
        </p:spPr>
      </p:pic>
      <p:sp>
        <p:nvSpPr>
          <p:cNvPr id="4" name="Rektangel 11"/>
          <p:cNvSpPr/>
          <p:nvPr/>
        </p:nvSpPr>
        <p:spPr>
          <a:xfrm>
            <a:off x="3625852" y="6120755"/>
            <a:ext cx="8267703" cy="431797"/>
          </a:xfrm>
          <a:prstGeom prst="rect">
            <a:avLst/>
          </a:prstGeom>
          <a:solidFill>
            <a:srgbClr val="A2185B"/>
          </a:solidFill>
          <a:ln cap="flat">
            <a:noFill/>
            <a:prstDash val="solid"/>
          </a:ln>
        </p:spPr>
        <p:txBody>
          <a:bodyPr vert="horz" wrap="square" lIns="91440" tIns="45720" rIns="91440" bIns="45720" anchor="ctr" anchorCtr="1" compatLnSpc="1">
            <a:noAutofit/>
          </a:bodyPr>
          <a:lstStyle/>
          <a:p>
            <a:pPr marL="0" marR="0" lvl="0" indent="0" algn="ct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sp>
        <p:nvSpPr>
          <p:cNvPr id="5" name="Title 1"/>
          <p:cNvSpPr txBox="1">
            <a:spLocks noGrp="1"/>
          </p:cNvSpPr>
          <p:nvPr>
            <p:ph type="title"/>
          </p:nvPr>
        </p:nvSpPr>
        <p:spPr/>
        <p:txBody>
          <a:bodyPr/>
          <a:lstStyle>
            <a:lvl1pPr>
              <a:defRPr/>
            </a:lvl1pPr>
          </a:lstStyle>
          <a:p>
            <a:pPr lvl="0"/>
            <a:r>
              <a:rPr lang="sv-SE"/>
              <a:t>Klicka här för att ändra mall för rubrikformat</a:t>
            </a:r>
            <a:endParaRPr lang="en-US"/>
          </a:p>
        </p:txBody>
      </p:sp>
      <p:sp>
        <p:nvSpPr>
          <p:cNvPr id="6" name="Content Placeholder 2"/>
          <p:cNvSpPr txBox="1">
            <a:spLocks noGrp="1"/>
          </p:cNvSpPr>
          <p:nvPr>
            <p:ph idx="4294967295"/>
          </p:nvPr>
        </p:nvSpPr>
        <p:spPr>
          <a:xfrm>
            <a:off x="838203" y="1776414"/>
            <a:ext cx="10515600" cy="4351336"/>
          </a:xfrm>
        </p:spPr>
        <p:txBody>
          <a:bodyPr/>
          <a:lstStyle>
            <a:lvl1pPr>
              <a:defRPr/>
            </a:lvl1pPr>
            <a:lvl2pPr>
              <a:defRPr/>
            </a:lvl2pPr>
            <a:lvl3pPr>
              <a:defRPr/>
            </a:lvl3pPr>
            <a:lvl4pPr>
              <a:defRPr/>
            </a:lvl4pPr>
            <a:lvl5pPr>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sp>
        <p:nvSpPr>
          <p:cNvPr id="7" name="Platshållare för text 8"/>
          <p:cNvSpPr txBox="1">
            <a:spLocks noGrp="1"/>
          </p:cNvSpPr>
          <p:nvPr>
            <p:ph type="body" idx="4294967295"/>
          </p:nvPr>
        </p:nvSpPr>
        <p:spPr>
          <a:xfrm>
            <a:off x="9944100" y="5046116"/>
            <a:ext cx="2247896" cy="1070872"/>
          </a:xfrm>
        </p:spPr>
        <p:txBody>
          <a:bodyPr/>
          <a:lstStyle>
            <a:lvl1pPr marL="0" indent="0">
              <a:buNone/>
              <a:defRPr>
                <a:solidFill>
                  <a:srgbClr val="FFFFFF"/>
                </a:solidFill>
              </a:defRPr>
            </a:lvl1pPr>
          </a:lstStyle>
          <a:p>
            <a:pPr lvl="0"/>
            <a:r>
              <a:rPr lang="sv-SE"/>
              <a:t>  TEXT </a:t>
            </a:r>
          </a:p>
        </p:txBody>
      </p:sp>
      <p:pic>
        <p:nvPicPr>
          <p:cNvPr id="8" name="Bildobjekt 5"/>
          <p:cNvPicPr>
            <a:picLocks noChangeAspect="1"/>
          </p:cNvPicPr>
          <p:nvPr/>
        </p:nvPicPr>
        <p:blipFill>
          <a:blip r:embed="rId3"/>
          <a:srcRect b="21986"/>
          <a:stretch>
            <a:fillRect/>
          </a:stretch>
        </p:blipFill>
        <p:spPr>
          <a:xfrm>
            <a:off x="0" y="6097603"/>
            <a:ext cx="12191996" cy="780595"/>
          </a:xfrm>
          <a:prstGeom prst="rect">
            <a:avLst/>
          </a:prstGeom>
          <a:noFill/>
          <a:ln cap="flat">
            <a:noFill/>
          </a:ln>
        </p:spPr>
      </p:pic>
    </p:spTree>
    <p:extLst>
      <p:ext uri="{BB962C8B-B14F-4D97-AF65-F5344CB8AC3E}">
        <p14:creationId xmlns:p14="http://schemas.microsoft.com/office/powerpoint/2010/main" val="855611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Avsnittsrubrik">
    <p:spTree>
      <p:nvGrpSpPr>
        <p:cNvPr id="1" name=""/>
        <p:cNvGrpSpPr/>
        <p:nvPr/>
      </p:nvGrpSpPr>
      <p:grpSpPr>
        <a:xfrm>
          <a:off x="0" y="0"/>
          <a:ext cx="0" cy="0"/>
          <a:chOff x="0" y="0"/>
          <a:chExt cx="0" cy="0"/>
        </a:xfrm>
      </p:grpSpPr>
      <p:pic>
        <p:nvPicPr>
          <p:cNvPr id="2" name="Bildobjekt 13"/>
          <p:cNvPicPr>
            <a:picLocks noChangeAspect="1"/>
          </p:cNvPicPr>
          <p:nvPr/>
        </p:nvPicPr>
        <p:blipFill>
          <a:blip r:embed="rId2"/>
          <a:srcRect l="58941" t="874" b="71570"/>
          <a:stretch>
            <a:fillRect/>
          </a:stretch>
        </p:blipFill>
        <p:spPr>
          <a:xfrm flipH="1">
            <a:off x="0" y="4651379"/>
            <a:ext cx="4005090" cy="1458916"/>
          </a:xfrm>
          <a:prstGeom prst="rect">
            <a:avLst/>
          </a:prstGeom>
          <a:noFill/>
          <a:ln cap="flat">
            <a:noFill/>
          </a:ln>
        </p:spPr>
      </p:pic>
      <p:pic>
        <p:nvPicPr>
          <p:cNvPr id="3" name="Bildobjekt 11"/>
          <p:cNvPicPr>
            <a:picLocks noChangeAspect="1"/>
          </p:cNvPicPr>
          <p:nvPr/>
        </p:nvPicPr>
        <p:blipFill>
          <a:blip r:embed="rId2"/>
          <a:srcRect l="58416" t="32614" r="7368" b="42153"/>
          <a:stretch>
            <a:fillRect/>
          </a:stretch>
        </p:blipFill>
        <p:spPr>
          <a:xfrm flipH="1">
            <a:off x="9093195" y="-19394"/>
            <a:ext cx="3098801" cy="1409703"/>
          </a:xfrm>
          <a:prstGeom prst="rect">
            <a:avLst/>
          </a:prstGeom>
          <a:noFill/>
          <a:ln cap="flat">
            <a:noFill/>
          </a:ln>
        </p:spPr>
      </p:pic>
      <p:sp>
        <p:nvSpPr>
          <p:cNvPr id="4" name="Title 1"/>
          <p:cNvSpPr txBox="1">
            <a:spLocks noGrp="1"/>
          </p:cNvSpPr>
          <p:nvPr>
            <p:ph type="title"/>
          </p:nvPr>
        </p:nvSpPr>
        <p:spPr>
          <a:xfrm>
            <a:off x="501648" y="66376"/>
            <a:ext cx="10515600" cy="2852735"/>
          </a:xfrm>
        </p:spPr>
        <p:txBody>
          <a:bodyPr anchor="b"/>
          <a:lstStyle>
            <a:lvl1pPr>
              <a:defRPr sz="6000"/>
            </a:lvl1pPr>
          </a:lstStyle>
          <a:p>
            <a:pPr lvl="0"/>
            <a:r>
              <a:rPr lang="sv-SE"/>
              <a:t>Klicka här för att ändra mall för rubrikformat</a:t>
            </a:r>
            <a:endParaRPr lang="en-US"/>
          </a:p>
        </p:txBody>
      </p:sp>
      <p:sp>
        <p:nvSpPr>
          <p:cNvPr id="5" name="Text Placeholder 2"/>
          <p:cNvSpPr txBox="1">
            <a:spLocks noGrp="1"/>
          </p:cNvSpPr>
          <p:nvPr>
            <p:ph type="body" idx="4294967295"/>
          </p:nvPr>
        </p:nvSpPr>
        <p:spPr>
          <a:xfrm>
            <a:off x="501648" y="2993233"/>
            <a:ext cx="10515600" cy="1500182"/>
          </a:xfrm>
        </p:spPr>
        <p:txBody>
          <a:bodyPr/>
          <a:lstStyle>
            <a:lvl1pPr marL="0" indent="0">
              <a:buNone/>
              <a:defRPr sz="2400">
                <a:solidFill>
                  <a:srgbClr val="898989"/>
                </a:solidFill>
              </a:defRPr>
            </a:lvl1pPr>
          </a:lstStyle>
          <a:p>
            <a:pPr lvl="0"/>
            <a:r>
              <a:rPr lang="sv-SE"/>
              <a:t>Klicka här för att ändra format på bakgrundstexten</a:t>
            </a:r>
          </a:p>
        </p:txBody>
      </p:sp>
      <p:sp>
        <p:nvSpPr>
          <p:cNvPr id="6" name="Platshållare för text 8"/>
          <p:cNvSpPr txBox="1">
            <a:spLocks noGrp="1"/>
          </p:cNvSpPr>
          <p:nvPr>
            <p:ph type="body" idx="4294967295"/>
          </p:nvPr>
        </p:nvSpPr>
        <p:spPr>
          <a:xfrm>
            <a:off x="0" y="5339556"/>
            <a:ext cx="2652665" cy="1070872"/>
          </a:xfrm>
        </p:spPr>
        <p:txBody>
          <a:bodyPr/>
          <a:lstStyle>
            <a:lvl1pPr marL="0" indent="0">
              <a:buNone/>
              <a:defRPr>
                <a:solidFill>
                  <a:srgbClr val="FFFFFF"/>
                </a:solidFill>
              </a:defRPr>
            </a:lvl1pPr>
          </a:lstStyle>
          <a:p>
            <a:pPr lvl="0"/>
            <a:r>
              <a:rPr lang="sv-SE"/>
              <a:t>  TEXT </a:t>
            </a:r>
          </a:p>
        </p:txBody>
      </p:sp>
      <p:sp>
        <p:nvSpPr>
          <p:cNvPr id="7" name="Platshållare för text 8"/>
          <p:cNvSpPr txBox="1">
            <a:spLocks noGrp="1"/>
          </p:cNvSpPr>
          <p:nvPr>
            <p:ph type="body" idx="4294967295"/>
          </p:nvPr>
        </p:nvSpPr>
        <p:spPr>
          <a:xfrm>
            <a:off x="9316263" y="83246"/>
            <a:ext cx="2652665" cy="1070872"/>
          </a:xfrm>
        </p:spPr>
        <p:txBody>
          <a:bodyPr/>
          <a:lstStyle>
            <a:lvl1pPr marL="0" indent="0">
              <a:buNone/>
              <a:defRPr>
                <a:solidFill>
                  <a:srgbClr val="FFFFFF"/>
                </a:solidFill>
              </a:defRPr>
            </a:lvl1pPr>
          </a:lstStyle>
          <a:p>
            <a:pPr lvl="0"/>
            <a:r>
              <a:rPr lang="sv-SE"/>
              <a:t>  TEXT </a:t>
            </a:r>
          </a:p>
        </p:txBody>
      </p:sp>
    </p:spTree>
    <p:extLst>
      <p:ext uri="{BB962C8B-B14F-4D97-AF65-F5344CB8AC3E}">
        <p14:creationId xmlns:p14="http://schemas.microsoft.com/office/powerpoint/2010/main" val="64151537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Avsnittsrubrik">
    <p:spTree>
      <p:nvGrpSpPr>
        <p:cNvPr id="1" name=""/>
        <p:cNvGrpSpPr/>
        <p:nvPr/>
      </p:nvGrpSpPr>
      <p:grpSpPr>
        <a:xfrm>
          <a:off x="0" y="0"/>
          <a:ext cx="0" cy="0"/>
          <a:chOff x="0" y="0"/>
          <a:chExt cx="0" cy="0"/>
        </a:xfrm>
      </p:grpSpPr>
      <p:sp>
        <p:nvSpPr>
          <p:cNvPr id="2" name="Rektangel 7"/>
          <p:cNvSpPr/>
          <p:nvPr/>
        </p:nvSpPr>
        <p:spPr>
          <a:xfrm>
            <a:off x="0" y="5878284"/>
            <a:ext cx="12191996" cy="979715"/>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000000"/>
              </a:solidFill>
              <a:uFillTx/>
              <a:latin typeface="Calibri"/>
            </a:endParaRPr>
          </a:p>
        </p:txBody>
      </p:sp>
      <p:pic>
        <p:nvPicPr>
          <p:cNvPr id="3" name="Bildobjekt 10"/>
          <p:cNvPicPr>
            <a:picLocks noChangeAspect="1"/>
          </p:cNvPicPr>
          <p:nvPr/>
        </p:nvPicPr>
        <p:blipFill>
          <a:blip r:embed="rId2"/>
          <a:srcRect l="68171" t="25570" r="807" b="48362"/>
          <a:stretch>
            <a:fillRect/>
          </a:stretch>
        </p:blipFill>
        <p:spPr>
          <a:xfrm>
            <a:off x="0" y="0"/>
            <a:ext cx="12170499" cy="6125026"/>
          </a:xfrm>
          <a:prstGeom prst="rect">
            <a:avLst/>
          </a:prstGeom>
          <a:noFill/>
          <a:ln cap="flat">
            <a:noFill/>
          </a:ln>
        </p:spPr>
      </p:pic>
      <p:sp>
        <p:nvSpPr>
          <p:cNvPr id="4" name="Title 1"/>
          <p:cNvSpPr txBox="1">
            <a:spLocks noGrp="1"/>
          </p:cNvSpPr>
          <p:nvPr>
            <p:ph type="title"/>
          </p:nvPr>
        </p:nvSpPr>
        <p:spPr>
          <a:xfrm>
            <a:off x="501648" y="66376"/>
            <a:ext cx="10515600" cy="2852735"/>
          </a:xfrm>
        </p:spPr>
        <p:txBody>
          <a:bodyPr anchor="b"/>
          <a:lstStyle>
            <a:lvl1pPr>
              <a:defRPr sz="6000"/>
            </a:lvl1pPr>
          </a:lstStyle>
          <a:p>
            <a:pPr lvl="0"/>
            <a:r>
              <a:rPr lang="sv-SE"/>
              <a:t>Klicka här för att ändra mall för rubrikformat</a:t>
            </a:r>
            <a:endParaRPr lang="en-US"/>
          </a:p>
        </p:txBody>
      </p:sp>
      <p:sp>
        <p:nvSpPr>
          <p:cNvPr id="5" name="Text Placeholder 2"/>
          <p:cNvSpPr txBox="1">
            <a:spLocks noGrp="1"/>
          </p:cNvSpPr>
          <p:nvPr>
            <p:ph type="body" idx="4294967295"/>
          </p:nvPr>
        </p:nvSpPr>
        <p:spPr>
          <a:xfrm>
            <a:off x="501648" y="2993233"/>
            <a:ext cx="10515600" cy="1500182"/>
          </a:xfrm>
        </p:spPr>
        <p:txBody>
          <a:bodyPr/>
          <a:lstStyle>
            <a:lvl1pPr marL="0" indent="0">
              <a:buNone/>
              <a:defRPr sz="2400">
                <a:solidFill>
                  <a:srgbClr val="898989"/>
                </a:solidFill>
              </a:defRPr>
            </a:lvl1pPr>
          </a:lstStyle>
          <a:p>
            <a:pPr lvl="0"/>
            <a:r>
              <a:rPr lang="sv-SE"/>
              <a:t>Klicka här för att ändra format på bakgrundstexten</a:t>
            </a:r>
          </a:p>
        </p:txBody>
      </p:sp>
      <p:sp>
        <p:nvSpPr>
          <p:cNvPr id="6" name="Platshållare för text 8"/>
          <p:cNvSpPr txBox="1">
            <a:spLocks noGrp="1"/>
          </p:cNvSpPr>
          <p:nvPr>
            <p:ph type="body" idx="4294967295"/>
          </p:nvPr>
        </p:nvSpPr>
        <p:spPr>
          <a:xfrm>
            <a:off x="0" y="5339556"/>
            <a:ext cx="2652665" cy="1070872"/>
          </a:xfrm>
        </p:spPr>
        <p:txBody>
          <a:bodyPr/>
          <a:lstStyle>
            <a:lvl1pPr marL="0" indent="0">
              <a:buNone/>
              <a:defRPr>
                <a:solidFill>
                  <a:srgbClr val="FFFFFF"/>
                </a:solidFill>
              </a:defRPr>
            </a:lvl1pPr>
          </a:lstStyle>
          <a:p>
            <a:pPr lvl="0"/>
            <a:r>
              <a:rPr lang="sv-SE"/>
              <a:t>  TEXT </a:t>
            </a:r>
          </a:p>
        </p:txBody>
      </p:sp>
      <p:sp>
        <p:nvSpPr>
          <p:cNvPr id="7" name="Platshållare för text 8"/>
          <p:cNvSpPr txBox="1">
            <a:spLocks noGrp="1"/>
          </p:cNvSpPr>
          <p:nvPr>
            <p:ph type="body" idx="4294967295"/>
          </p:nvPr>
        </p:nvSpPr>
        <p:spPr>
          <a:xfrm>
            <a:off x="10192560" y="66376"/>
            <a:ext cx="1839781" cy="1070872"/>
          </a:xfrm>
        </p:spPr>
        <p:txBody>
          <a:bodyPr/>
          <a:lstStyle>
            <a:lvl1pPr marL="0" indent="0">
              <a:buNone/>
              <a:defRPr>
                <a:solidFill>
                  <a:srgbClr val="FFFFFF"/>
                </a:solidFill>
              </a:defRPr>
            </a:lvl1pPr>
          </a:lstStyle>
          <a:p>
            <a:pPr lvl="0"/>
            <a:r>
              <a:rPr lang="sv-SE"/>
              <a:t>  TEXT </a:t>
            </a:r>
          </a:p>
        </p:txBody>
      </p:sp>
      <p:pic>
        <p:nvPicPr>
          <p:cNvPr id="8" name="Bildobjekt 8"/>
          <p:cNvPicPr>
            <a:picLocks noChangeAspect="1"/>
          </p:cNvPicPr>
          <p:nvPr/>
        </p:nvPicPr>
        <p:blipFill>
          <a:blip r:embed="rId3"/>
          <a:srcRect b="25508"/>
          <a:stretch>
            <a:fillRect/>
          </a:stretch>
        </p:blipFill>
        <p:spPr>
          <a:xfrm>
            <a:off x="0" y="6122127"/>
            <a:ext cx="12191996" cy="735872"/>
          </a:xfrm>
          <a:prstGeom prst="rect">
            <a:avLst/>
          </a:prstGeom>
          <a:noFill/>
          <a:ln cap="flat">
            <a:noFill/>
          </a:ln>
        </p:spPr>
      </p:pic>
    </p:spTree>
    <p:extLst>
      <p:ext uri="{BB962C8B-B14F-4D97-AF65-F5344CB8AC3E}">
        <p14:creationId xmlns:p14="http://schemas.microsoft.com/office/powerpoint/2010/main" val="3778905227"/>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_Avsnittsrubrik">
    <p:spTree>
      <p:nvGrpSpPr>
        <p:cNvPr id="1" name=""/>
        <p:cNvGrpSpPr/>
        <p:nvPr/>
      </p:nvGrpSpPr>
      <p:grpSpPr>
        <a:xfrm>
          <a:off x="0" y="0"/>
          <a:ext cx="0" cy="0"/>
          <a:chOff x="0" y="0"/>
          <a:chExt cx="0" cy="0"/>
        </a:xfrm>
      </p:grpSpPr>
      <p:sp>
        <p:nvSpPr>
          <p:cNvPr id="2" name="Rektangel 7"/>
          <p:cNvSpPr/>
          <p:nvPr/>
        </p:nvSpPr>
        <p:spPr>
          <a:xfrm>
            <a:off x="0" y="5921828"/>
            <a:ext cx="12191996" cy="936171"/>
          </a:xfrm>
          <a:prstGeom prst="rect">
            <a:avLst/>
          </a:prstGeom>
          <a:solidFill>
            <a:srgbClr val="FFFFFF"/>
          </a:solidFill>
          <a:ln w="12701" cap="flat">
            <a:solidFill>
              <a:srgbClr val="FFFFF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pic>
        <p:nvPicPr>
          <p:cNvPr id="3" name="Bildobjekt 18"/>
          <p:cNvPicPr>
            <a:picLocks noChangeAspect="1"/>
          </p:cNvPicPr>
          <p:nvPr/>
        </p:nvPicPr>
        <p:blipFill>
          <a:blip r:embed="rId2"/>
          <a:srcRect l="911" t="56498" r="56492" b="1887"/>
          <a:stretch>
            <a:fillRect/>
          </a:stretch>
        </p:blipFill>
        <p:spPr>
          <a:xfrm>
            <a:off x="0" y="-667"/>
            <a:ext cx="12191996" cy="6143725"/>
          </a:xfrm>
          <a:prstGeom prst="rect">
            <a:avLst/>
          </a:prstGeom>
          <a:noFill/>
          <a:ln cap="flat">
            <a:noFill/>
          </a:ln>
        </p:spPr>
      </p:pic>
      <p:sp>
        <p:nvSpPr>
          <p:cNvPr id="4" name="Title 1"/>
          <p:cNvSpPr txBox="1">
            <a:spLocks noGrp="1"/>
          </p:cNvSpPr>
          <p:nvPr>
            <p:ph type="title"/>
          </p:nvPr>
        </p:nvSpPr>
        <p:spPr>
          <a:xfrm>
            <a:off x="501648" y="66376"/>
            <a:ext cx="10515600" cy="2852735"/>
          </a:xfrm>
        </p:spPr>
        <p:txBody>
          <a:bodyPr anchor="b"/>
          <a:lstStyle>
            <a:lvl1pPr>
              <a:defRPr sz="6000"/>
            </a:lvl1pPr>
          </a:lstStyle>
          <a:p>
            <a:pPr lvl="0"/>
            <a:r>
              <a:rPr lang="sv-SE"/>
              <a:t>Klicka här för att ändra mall för rubrikformat</a:t>
            </a:r>
            <a:endParaRPr lang="en-US"/>
          </a:p>
        </p:txBody>
      </p:sp>
      <p:sp>
        <p:nvSpPr>
          <p:cNvPr id="5" name="Text Placeholder 2"/>
          <p:cNvSpPr txBox="1">
            <a:spLocks noGrp="1"/>
          </p:cNvSpPr>
          <p:nvPr>
            <p:ph type="body" idx="4294967295"/>
          </p:nvPr>
        </p:nvSpPr>
        <p:spPr>
          <a:xfrm>
            <a:off x="501648" y="2993233"/>
            <a:ext cx="10515600" cy="1500182"/>
          </a:xfrm>
        </p:spPr>
        <p:txBody>
          <a:bodyPr/>
          <a:lstStyle>
            <a:lvl1pPr marL="0" indent="0">
              <a:buNone/>
              <a:defRPr sz="2400">
                <a:solidFill>
                  <a:srgbClr val="898989"/>
                </a:solidFill>
              </a:defRPr>
            </a:lvl1pPr>
          </a:lstStyle>
          <a:p>
            <a:pPr lvl="0"/>
            <a:r>
              <a:rPr lang="sv-SE"/>
              <a:t>Klicka här för att ändra format på bakgrundstexten</a:t>
            </a:r>
          </a:p>
        </p:txBody>
      </p:sp>
      <p:sp>
        <p:nvSpPr>
          <p:cNvPr id="6" name="Platshållare för text 8"/>
          <p:cNvSpPr txBox="1">
            <a:spLocks noGrp="1"/>
          </p:cNvSpPr>
          <p:nvPr>
            <p:ph type="body" idx="4294967295"/>
          </p:nvPr>
        </p:nvSpPr>
        <p:spPr>
          <a:xfrm>
            <a:off x="0" y="5339556"/>
            <a:ext cx="2652665" cy="1070872"/>
          </a:xfrm>
        </p:spPr>
        <p:txBody>
          <a:bodyPr/>
          <a:lstStyle>
            <a:lvl1pPr marL="0" indent="0">
              <a:buNone/>
              <a:defRPr>
                <a:solidFill>
                  <a:srgbClr val="FFFFFF"/>
                </a:solidFill>
              </a:defRPr>
            </a:lvl1pPr>
          </a:lstStyle>
          <a:p>
            <a:pPr lvl="0"/>
            <a:r>
              <a:rPr lang="sv-SE"/>
              <a:t>  TEXT </a:t>
            </a:r>
          </a:p>
        </p:txBody>
      </p:sp>
      <p:sp>
        <p:nvSpPr>
          <p:cNvPr id="7" name="Platshållare för text 8"/>
          <p:cNvSpPr txBox="1">
            <a:spLocks noGrp="1"/>
          </p:cNvSpPr>
          <p:nvPr>
            <p:ph type="body" idx="4294967295"/>
          </p:nvPr>
        </p:nvSpPr>
        <p:spPr>
          <a:xfrm>
            <a:off x="10126705" y="179505"/>
            <a:ext cx="2652665" cy="1070872"/>
          </a:xfrm>
        </p:spPr>
        <p:txBody>
          <a:bodyPr/>
          <a:lstStyle>
            <a:lvl1pPr marL="0" indent="0">
              <a:buNone/>
              <a:defRPr>
                <a:solidFill>
                  <a:srgbClr val="FFFFFF"/>
                </a:solidFill>
              </a:defRPr>
            </a:lvl1pPr>
          </a:lstStyle>
          <a:p>
            <a:pPr lvl="0"/>
            <a:r>
              <a:rPr lang="sv-SE"/>
              <a:t>  TEXT </a:t>
            </a:r>
          </a:p>
        </p:txBody>
      </p:sp>
      <p:pic>
        <p:nvPicPr>
          <p:cNvPr id="8" name="Bildobjekt 5"/>
          <p:cNvPicPr>
            <a:picLocks noChangeAspect="1"/>
          </p:cNvPicPr>
          <p:nvPr/>
        </p:nvPicPr>
        <p:blipFill>
          <a:blip r:embed="rId3"/>
          <a:srcRect b="21986"/>
          <a:stretch>
            <a:fillRect/>
          </a:stretch>
        </p:blipFill>
        <p:spPr>
          <a:xfrm>
            <a:off x="0" y="6107542"/>
            <a:ext cx="12191996" cy="770656"/>
          </a:xfrm>
          <a:prstGeom prst="rect">
            <a:avLst/>
          </a:prstGeom>
          <a:noFill/>
          <a:ln cap="flat">
            <a:noFill/>
          </a:ln>
        </p:spPr>
      </p:pic>
    </p:spTree>
    <p:extLst>
      <p:ext uri="{BB962C8B-B14F-4D97-AF65-F5344CB8AC3E}">
        <p14:creationId xmlns:p14="http://schemas.microsoft.com/office/powerpoint/2010/main" val="86168416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sv-SE"/>
              <a:t>Klicka här för att ändra mall för rubrikformat</a:t>
            </a:r>
            <a:endParaRPr lang="en-US"/>
          </a:p>
        </p:txBody>
      </p:sp>
      <p:sp>
        <p:nvSpPr>
          <p:cNvPr id="3" name="Text Placeholder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US"/>
          </a:p>
        </p:txBody>
      </p:sp>
      <p:pic>
        <p:nvPicPr>
          <p:cNvPr id="4" name="Bildobjekt 7"/>
          <p:cNvPicPr>
            <a:picLocks noChangeAspect="1"/>
          </p:cNvPicPr>
          <p:nvPr/>
        </p:nvPicPr>
        <p:blipFill>
          <a:blip r:embed="rId27"/>
          <a:srcRect b="24441"/>
          <a:stretch>
            <a:fillRect/>
          </a:stretch>
        </p:blipFill>
        <p:spPr>
          <a:xfrm>
            <a:off x="-3044" y="6111593"/>
            <a:ext cx="12191996" cy="746415"/>
          </a:xfrm>
          <a:prstGeom prst="rect">
            <a:avLst/>
          </a:prstGeom>
          <a:noFill/>
          <a:ln cap="flat">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Lst>
  <p:txStyles>
    <p:titleStyle>
      <a:lvl1pPr marL="0" marR="0" lvl="0" indent="0" algn="l" defTabSz="914400" rtl="0" fontAlgn="auto" hangingPunct="1">
        <a:lnSpc>
          <a:spcPct val="90000"/>
        </a:lnSpc>
        <a:spcBef>
          <a:spcPts val="0"/>
        </a:spcBef>
        <a:spcAft>
          <a:spcPts val="0"/>
        </a:spcAft>
        <a:buNone/>
        <a:tabLst/>
        <a:defRPr lang="sv-SE" sz="4400" b="0" i="0" u="none" strike="noStrike" kern="1200" cap="none" spc="0" baseline="0">
          <a:solidFill>
            <a:srgbClr val="000000"/>
          </a:solidFill>
          <a:uFillTx/>
          <a:latin typeface="Arial" pitchFamily="34"/>
          <a:cs typeface="Arial" pitchFamily="34"/>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sv-SE" sz="2800" b="0" i="0" u="none" strike="noStrike" kern="1200" cap="none" spc="0" baseline="0">
          <a:solidFill>
            <a:srgbClr val="000000"/>
          </a:solidFill>
          <a:uFillTx/>
          <a:latin typeface="Arial" pitchFamily="34"/>
          <a:cs typeface="Arial" pitchFamily="34"/>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sv-SE" sz="2400" b="0" i="0" u="none" strike="noStrike" kern="1200" cap="none" spc="0" baseline="0">
          <a:solidFill>
            <a:srgbClr val="000000"/>
          </a:solidFill>
          <a:uFillTx/>
          <a:latin typeface="Arial" pitchFamily="34"/>
          <a:cs typeface="Arial" pitchFamily="34"/>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sv-SE" sz="2000" b="0" i="0" u="none" strike="noStrike" kern="1200" cap="none" spc="0" baseline="0">
          <a:solidFill>
            <a:srgbClr val="000000"/>
          </a:solidFill>
          <a:uFillTx/>
          <a:latin typeface="Arial" pitchFamily="34"/>
          <a:cs typeface="Arial" pitchFamily="34"/>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sv-SE" sz="1800" b="0" i="0" u="none" strike="noStrike" kern="1200" cap="none" spc="0" baseline="0">
          <a:solidFill>
            <a:srgbClr val="000000"/>
          </a:solidFill>
          <a:uFillTx/>
          <a:latin typeface="Arial" pitchFamily="34"/>
          <a:cs typeface="Arial" pitchFamily="34"/>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sv-SE" sz="1800" b="0" i="0" u="none" strike="noStrike" kern="1200" cap="none" spc="0" baseline="0">
          <a:solidFill>
            <a:srgbClr val="000000"/>
          </a:solidFill>
          <a:uFillTx/>
          <a:latin typeface="Arial" pitchFamily="34"/>
          <a:cs typeface="Arial"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33.jpeg"/><Relationship Id="rId4" Type="http://schemas.openxmlformats.org/officeDocument/2006/relationships/image" Target="../media/image32.jpe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2.xml"/><Relationship Id="rId1" Type="http://schemas.openxmlformats.org/officeDocument/2006/relationships/slideLayout" Target="../slideLayouts/slideLayout22.xml"/><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45.jp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64.png"/><Relationship Id="rId5" Type="http://schemas.openxmlformats.org/officeDocument/2006/relationships/image" Target="../media/image57.png"/><Relationship Id="rId4" Type="http://schemas.openxmlformats.org/officeDocument/2006/relationships/image" Target="../media/image63.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2.xml"/><Relationship Id="rId1" Type="http://schemas.openxmlformats.org/officeDocument/2006/relationships/slideLayout" Target="../slideLayouts/slideLayout14.xml"/><Relationship Id="rId4" Type="http://schemas.openxmlformats.org/officeDocument/2006/relationships/image" Target="../media/image68.jpeg"/></Relationships>
</file>

<file path=ppt/slides/_rels/slide2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image" Target="../media/image71.jpeg"/><Relationship Id="rId4"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74.png"/><Relationship Id="rId4" Type="http://schemas.openxmlformats.org/officeDocument/2006/relationships/image" Target="../media/image73.jpeg"/></Relationships>
</file>

<file path=ppt/slides/_rels/slide25.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77.jpeg"/><Relationship Id="rId4" Type="http://schemas.openxmlformats.org/officeDocument/2006/relationships/image" Target="../media/image76.jpeg"/></Relationships>
</file>

<file path=ppt/slides/_rels/slide2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6.xml"/><Relationship Id="rId1" Type="http://schemas.openxmlformats.org/officeDocument/2006/relationships/slideLayout" Target="../slideLayouts/slideLayout8.xml"/><Relationship Id="rId5" Type="http://schemas.openxmlformats.org/officeDocument/2006/relationships/image" Target="../media/image80.jpeg"/><Relationship Id="rId4" Type="http://schemas.openxmlformats.org/officeDocument/2006/relationships/image" Target="../media/image79.jpeg"/></Relationships>
</file>

<file path=ppt/slides/_rels/slide27.xml.rels><?xml version="1.0" encoding="UTF-8" standalone="yes"?>
<Relationships xmlns="http://schemas.openxmlformats.org/package/2006/relationships"><Relationship Id="rId3" Type="http://schemas.openxmlformats.org/officeDocument/2006/relationships/hyperlink" Target="https://youtu.be/NdZfic-AvIU" TargetMode="External"/><Relationship Id="rId2" Type="http://schemas.openxmlformats.org/officeDocument/2006/relationships/notesSlide" Target="../notesSlides/notesSlide27.xml"/><Relationship Id="rId1" Type="http://schemas.openxmlformats.org/officeDocument/2006/relationships/slideLayout" Target="../slideLayouts/slideLayout11.xml"/><Relationship Id="rId5" Type="http://schemas.openxmlformats.org/officeDocument/2006/relationships/image" Target="../media/image82.png"/><Relationship Id="rId4" Type="http://schemas.openxmlformats.org/officeDocument/2006/relationships/image" Target="../media/image81.jp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90.tiff"/><Relationship Id="rId2" Type="http://schemas.openxmlformats.org/officeDocument/2006/relationships/notesSlide" Target="../notesSlides/notesSlide35.xml"/><Relationship Id="rId1" Type="http://schemas.openxmlformats.org/officeDocument/2006/relationships/slideLayout" Target="../slideLayouts/slideLayout21.xml"/><Relationship Id="rId4" Type="http://schemas.openxmlformats.org/officeDocument/2006/relationships/image" Target="../media/image91.tif"/></Relationships>
</file>

<file path=ppt/slides/_rels/slide36.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hyperlink" Target="https://majblomman.se/sok-stod/sok-har/" TargetMode="External"/><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94.png"/><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96.tif"/><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jpg"/><Relationship Id="rId7"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9.png"/><Relationship Id="rId11" Type="http://schemas.openxmlformats.org/officeDocument/2006/relationships/image" Target="../media/image26.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name="Slide1">
    <p:spTree>
      <p:nvGrpSpPr>
        <p:cNvPr id="1" name=""/>
        <p:cNvGrpSpPr/>
        <p:nvPr/>
      </p:nvGrpSpPr>
      <p:grpSpPr>
        <a:xfrm>
          <a:off x="0" y="0"/>
          <a:ext cx="0" cy="0"/>
          <a:chOff x="0" y="0"/>
          <a:chExt cx="0" cy="0"/>
        </a:xfrm>
      </p:grpSpPr>
      <p:sp>
        <p:nvSpPr>
          <p:cNvPr id="2" name="Rubrik 1"/>
          <p:cNvSpPr txBox="1">
            <a:spLocks noGrp="1"/>
          </p:cNvSpPr>
          <p:nvPr>
            <p:ph type="ctrTitle"/>
          </p:nvPr>
        </p:nvSpPr>
        <p:spPr/>
        <p:txBody>
          <a:bodyPr/>
          <a:lstStyle/>
          <a:p>
            <a:pPr lvl="0"/>
            <a:r>
              <a:rPr lang="sv-SE">
                <a:latin typeface="Calibri"/>
              </a:rPr>
              <a:t>PLATS FÖR ALLA</a:t>
            </a:r>
          </a:p>
        </p:txBody>
      </p:sp>
      <p:sp>
        <p:nvSpPr>
          <p:cNvPr id="3" name="Underrubrik 2"/>
          <p:cNvSpPr txBox="1">
            <a:spLocks noGrp="1"/>
          </p:cNvSpPr>
          <p:nvPr>
            <p:ph type="subTitle" idx="1"/>
          </p:nvPr>
        </p:nvSpPr>
        <p:spPr/>
        <p:txBody>
          <a:bodyPr/>
          <a:lstStyle/>
          <a:p>
            <a:pPr lvl="0"/>
            <a:r>
              <a:rPr lang="sv-SE" sz="3600" dirty="0">
                <a:latin typeface="Calibri Light"/>
              </a:rPr>
              <a:t>Fritid – Föreningar </a:t>
            </a:r>
            <a:r>
              <a:rPr lang="sv-SE" sz="3600" dirty="0"/>
              <a:t>–</a:t>
            </a:r>
            <a:r>
              <a:rPr lang="sv-SE" sz="3600" dirty="0">
                <a:latin typeface="Calibri Light"/>
              </a:rPr>
              <a:t> Folkbildning</a:t>
            </a:r>
          </a:p>
        </p:txBody>
      </p:sp>
      <p:sp>
        <p:nvSpPr>
          <p:cNvPr id="6" name="textruta 5">
            <a:extLst>
              <a:ext uri="{FF2B5EF4-FFF2-40B4-BE49-F238E27FC236}">
                <a16:creationId xmlns:a16="http://schemas.microsoft.com/office/drawing/2014/main" xmlns="" id="{A5E3485D-163C-6D7A-11CC-AF1D1D0CEBF8}"/>
              </a:ext>
            </a:extLst>
          </p:cNvPr>
          <p:cNvSpPr txBox="1"/>
          <p:nvPr/>
        </p:nvSpPr>
        <p:spPr>
          <a:xfrm>
            <a:off x="2071688" y="6072188"/>
            <a:ext cx="8315325" cy="646331"/>
          </a:xfrm>
          <a:prstGeom prst="rect">
            <a:avLst/>
          </a:prstGeom>
          <a:noFill/>
        </p:spPr>
        <p:txBody>
          <a:bodyPr wrap="square" rtlCol="0">
            <a:spAutoFit/>
          </a:bodyPr>
          <a:lstStyle/>
          <a:p>
            <a:pPr algn="ctr"/>
            <a:r>
              <a:rPr lang="en-GB" dirty="0">
                <a:solidFill>
                  <a:schemeClr val="bg1"/>
                </a:solidFill>
                <a:latin typeface="Calibri Light" panose="020F0302020204030204" pitchFamily="34" charset="0"/>
                <a:ea typeface="Calibri" panose="020F0502020204030204" pitchFamily="34" charset="0"/>
                <a:cs typeface="Calibri Light" panose="020F0302020204030204" pitchFamily="34" charset="0"/>
              </a:rPr>
              <a:t>Detta </a:t>
            </a:r>
            <a:r>
              <a:rPr lang="en-GB" dirty="0" err="1">
                <a:solidFill>
                  <a:schemeClr val="bg1"/>
                </a:solidFill>
                <a:latin typeface="Calibri Light" panose="020F0302020204030204" pitchFamily="34" charset="0"/>
                <a:ea typeface="Calibri" panose="020F0502020204030204" pitchFamily="34" charset="0"/>
                <a:cs typeface="Calibri Light" panose="020F0302020204030204" pitchFamily="34" charset="0"/>
              </a:rPr>
              <a:t>m</a:t>
            </a:r>
            <a:r>
              <a:rPr lang="en-GB" sz="1800" dirty="0" err="1">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aterialet</a:t>
            </a:r>
            <a:r>
              <a:rPr lang="en-GB" sz="18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 </a:t>
            </a:r>
            <a:r>
              <a:rPr lang="en-GB" sz="1800" dirty="0" err="1">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får</a:t>
            </a:r>
            <a:r>
              <a:rPr lang="en-GB" sz="18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 </a:t>
            </a:r>
            <a:r>
              <a:rPr lang="en-GB" sz="1800" dirty="0" err="1">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enbart</a:t>
            </a:r>
            <a:r>
              <a:rPr lang="en-GB" sz="18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 </a:t>
            </a:r>
            <a:r>
              <a:rPr lang="en-GB" sz="1800" dirty="0" err="1">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användas</a:t>
            </a:r>
            <a:r>
              <a:rPr lang="en-GB" sz="18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 </a:t>
            </a:r>
            <a:r>
              <a:rPr lang="en-GB" sz="1800" dirty="0" err="1">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i</a:t>
            </a:r>
            <a:r>
              <a:rPr lang="en-GB" sz="18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 </a:t>
            </a:r>
            <a:r>
              <a:rPr lang="en-GB" sz="1800" dirty="0" err="1">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enlighet</a:t>
            </a:r>
            <a:r>
              <a:rPr lang="en-GB" sz="18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 med </a:t>
            </a:r>
            <a:r>
              <a:rPr lang="en-GB" sz="1800" dirty="0" err="1">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syftet</a:t>
            </a:r>
            <a:r>
              <a:rPr lang="en-GB" sz="18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 (se </a:t>
            </a:r>
            <a:r>
              <a:rPr lang="en-GB" sz="1800" dirty="0" err="1">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medföljande</a:t>
            </a:r>
            <a:r>
              <a:rPr lang="en-GB" sz="18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 </a:t>
            </a:r>
            <a:r>
              <a:rPr lang="en-GB" sz="1800" dirty="0" err="1">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handledning</a:t>
            </a:r>
            <a:r>
              <a:rPr lang="en-GB" sz="18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 till PFA) </a:t>
            </a:r>
            <a:r>
              <a:rPr lang="en-GB" sz="1800" dirty="0" err="1">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och</a:t>
            </a:r>
            <a:r>
              <a:rPr lang="en-GB" sz="18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 med </a:t>
            </a:r>
            <a:r>
              <a:rPr lang="en-GB" sz="1800" dirty="0" err="1">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oförändrad</a:t>
            </a:r>
            <a:r>
              <a:rPr lang="en-GB" sz="18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 layout </a:t>
            </a:r>
            <a:r>
              <a:rPr lang="en-GB" sz="1800" dirty="0" err="1">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och</a:t>
            </a:r>
            <a:r>
              <a:rPr lang="en-GB" sz="18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 </a:t>
            </a:r>
            <a:r>
              <a:rPr lang="en-GB" sz="1800" dirty="0" err="1">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oförändrade</a:t>
            </a:r>
            <a:r>
              <a:rPr lang="en-GB" sz="18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 </a:t>
            </a:r>
            <a:r>
              <a:rPr lang="en-GB" sz="1800" dirty="0" err="1">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bilder</a:t>
            </a:r>
            <a:r>
              <a:rPr lang="en-GB" sz="18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 </a:t>
            </a:r>
            <a:r>
              <a:rPr lang="en-GB" sz="1800" dirty="0" err="1">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och</a:t>
            </a:r>
            <a:r>
              <a:rPr lang="en-GB" sz="18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 </a:t>
            </a:r>
            <a:r>
              <a:rPr lang="en-GB" sz="1800" dirty="0" err="1">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loggor</a:t>
            </a:r>
            <a:r>
              <a:rPr lang="en-GB" sz="1800" dirty="0">
                <a:solidFill>
                  <a:schemeClr val="bg1"/>
                </a:solidFill>
                <a:effectLst/>
                <a:latin typeface="Calibri Light" panose="020F0302020204030204" pitchFamily="34" charset="0"/>
                <a:ea typeface="Calibri" panose="020F0502020204030204" pitchFamily="34" charset="0"/>
                <a:cs typeface="Calibri Light" panose="020F0302020204030204" pitchFamily="34" charset="0"/>
              </a:rPr>
              <a:t>.</a:t>
            </a:r>
            <a:endParaRPr lang="en-GB" dirty="0">
              <a:solidFill>
                <a:schemeClr val="bg1"/>
              </a:solidFill>
              <a:latin typeface="Calibri Light" panose="020F0302020204030204" pitchFamily="34" charset="0"/>
              <a:cs typeface="Calibri Light" panose="020F0302020204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Platshållare för text 2"/>
          <p:cNvSpPr txBox="1">
            <a:spLocks noGrp="1"/>
          </p:cNvSpPr>
          <p:nvPr>
            <p:ph type="body" idx="4294967295"/>
          </p:nvPr>
        </p:nvSpPr>
        <p:spPr>
          <a:xfrm>
            <a:off x="113211" y="4772299"/>
            <a:ext cx="2248152" cy="1600675"/>
          </a:xfrm>
        </p:spPr>
        <p:txBody>
          <a:bodyPr/>
          <a:lstStyle/>
          <a:p>
            <a:pPr marL="0" lvl="0" indent="0">
              <a:buNone/>
            </a:pPr>
            <a:r>
              <a:rPr lang="sv-SE" b="1">
                <a:solidFill>
                  <a:srgbClr val="FFFFFF"/>
                </a:solidFill>
                <a:latin typeface="Calibri Light"/>
              </a:rPr>
              <a:t>För att du </a:t>
            </a:r>
            <a:br>
              <a:rPr lang="sv-SE" b="1">
                <a:solidFill>
                  <a:srgbClr val="FFFFFF"/>
                </a:solidFill>
                <a:latin typeface="Calibri Light"/>
              </a:rPr>
            </a:br>
            <a:r>
              <a:rPr lang="sv-SE" b="1">
                <a:solidFill>
                  <a:srgbClr val="FFFFFF"/>
                </a:solidFill>
                <a:latin typeface="Calibri Light"/>
              </a:rPr>
              <a:t>vill och tycker det är roligt</a:t>
            </a:r>
          </a:p>
        </p:txBody>
      </p:sp>
      <p:sp>
        <p:nvSpPr>
          <p:cNvPr id="3" name="Rubrik 1"/>
          <p:cNvSpPr txBox="1"/>
          <p:nvPr/>
        </p:nvSpPr>
        <p:spPr>
          <a:xfrm>
            <a:off x="838203" y="365129"/>
            <a:ext cx="10515600" cy="1325559"/>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sv-SE" sz="4400" b="0" i="0" u="none" strike="noStrike" kern="1200" cap="none" spc="0" baseline="0">
                <a:solidFill>
                  <a:srgbClr val="000000"/>
                </a:solidFill>
                <a:uFillTx/>
                <a:latin typeface="Calibri"/>
                <a:cs typeface="Arial" pitchFamily="34"/>
              </a:rPr>
              <a:t>Ideellt</a:t>
            </a:r>
          </a:p>
        </p:txBody>
      </p:sp>
      <p:sp>
        <p:nvSpPr>
          <p:cNvPr id="4" name="Platshållare för innehåll 2"/>
          <p:cNvSpPr txBox="1"/>
          <p:nvPr/>
        </p:nvSpPr>
        <p:spPr>
          <a:xfrm>
            <a:off x="1237283" y="1690689"/>
            <a:ext cx="2174580" cy="2329909"/>
          </a:xfrm>
          <a:prstGeom prst="rect">
            <a:avLst/>
          </a:prstGeom>
          <a:noFill/>
          <a:ln cap="flat">
            <a:noFill/>
          </a:ln>
        </p:spPr>
        <p:txBody>
          <a:bodyPr vert="horz" wrap="square" lIns="91440" tIns="45720" rIns="91440" bIns="45720" anchor="t" anchorCtr="0" compatLnSpc="1">
            <a:normAutofit/>
          </a:bodyPr>
          <a:lstStyle/>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600" b="0" i="0" u="none" strike="noStrike" kern="1200" cap="none" spc="0" baseline="0">
                <a:solidFill>
                  <a:srgbClr val="000000"/>
                </a:solidFill>
                <a:uFillTx/>
                <a:latin typeface="Calibri Light"/>
                <a:cs typeface="Arial" pitchFamily="34"/>
              </a:rPr>
              <a:t>Frivilligt</a:t>
            </a:r>
          </a:p>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600" b="0" i="0" u="none" strike="noStrike" kern="1200" cap="none" spc="0" baseline="0">
                <a:solidFill>
                  <a:srgbClr val="000000"/>
                </a:solidFill>
                <a:uFillTx/>
                <a:latin typeface="Calibri Light"/>
                <a:cs typeface="Arial" pitchFamily="34"/>
              </a:rPr>
              <a:t>Utan lön</a:t>
            </a:r>
          </a:p>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600" b="0" i="0" u="none" strike="noStrike" kern="1200" cap="none" spc="0" baseline="0">
                <a:solidFill>
                  <a:srgbClr val="000000"/>
                </a:solidFill>
                <a:uFillTx/>
                <a:latin typeface="Calibri Light"/>
                <a:cs typeface="Arial" pitchFamily="34"/>
              </a:rPr>
              <a:t>Ledig tid</a:t>
            </a:r>
          </a:p>
        </p:txBody>
      </p:sp>
      <p:pic>
        <p:nvPicPr>
          <p:cNvPr id="5" name="Bildobjekt 5"/>
          <p:cNvPicPr>
            <a:picLocks noChangeAspect="1"/>
          </p:cNvPicPr>
          <p:nvPr/>
        </p:nvPicPr>
        <p:blipFill>
          <a:blip r:embed="rId3"/>
          <a:srcRect l="8973" r="7463"/>
          <a:stretch>
            <a:fillRect/>
          </a:stretch>
        </p:blipFill>
        <p:spPr>
          <a:xfrm>
            <a:off x="7330763" y="280903"/>
            <a:ext cx="3895517" cy="2394319"/>
          </a:xfrm>
          <a:prstGeom prst="rect">
            <a:avLst/>
          </a:prstGeom>
          <a:noFill/>
          <a:ln cap="flat">
            <a:noFill/>
          </a:ln>
        </p:spPr>
      </p:pic>
      <p:pic>
        <p:nvPicPr>
          <p:cNvPr id="6" name="Bildobjekt 6"/>
          <p:cNvPicPr>
            <a:picLocks noChangeAspect="1"/>
          </p:cNvPicPr>
          <p:nvPr/>
        </p:nvPicPr>
        <p:blipFill>
          <a:blip r:embed="rId4"/>
          <a:stretch>
            <a:fillRect/>
          </a:stretch>
        </p:blipFill>
        <p:spPr>
          <a:xfrm>
            <a:off x="4295439" y="604720"/>
            <a:ext cx="2907801" cy="4376748"/>
          </a:xfrm>
          <a:prstGeom prst="rect">
            <a:avLst/>
          </a:prstGeom>
          <a:noFill/>
          <a:ln cap="flat">
            <a:noFill/>
          </a:ln>
        </p:spPr>
      </p:pic>
      <p:pic>
        <p:nvPicPr>
          <p:cNvPr id="7" name="Bildobjekt 7"/>
          <p:cNvPicPr>
            <a:picLocks noChangeAspect="1"/>
          </p:cNvPicPr>
          <p:nvPr/>
        </p:nvPicPr>
        <p:blipFill>
          <a:blip r:embed="rId5"/>
          <a:srcRect l="30482" t="791" r="9866" b="-791"/>
          <a:stretch>
            <a:fillRect/>
          </a:stretch>
        </p:blipFill>
        <p:spPr>
          <a:xfrm>
            <a:off x="7330763" y="2793098"/>
            <a:ext cx="2893774" cy="3223150"/>
          </a:xfrm>
          <a:prstGeom prst="rect">
            <a:avLst/>
          </a:prstGeom>
          <a:noFill/>
          <a:ln cap="flat">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name="Slide29">
    <p:spTree>
      <p:nvGrpSpPr>
        <p:cNvPr id="1" name=""/>
        <p:cNvGrpSpPr/>
        <p:nvPr/>
      </p:nvGrpSpPr>
      <p:grpSpPr>
        <a:xfrm>
          <a:off x="0" y="0"/>
          <a:ext cx="0" cy="0"/>
          <a:chOff x="0" y="0"/>
          <a:chExt cx="0" cy="0"/>
        </a:xfrm>
      </p:grpSpPr>
      <p:sp>
        <p:nvSpPr>
          <p:cNvPr id="2" name="Rubrik 1"/>
          <p:cNvSpPr txBox="1">
            <a:spLocks noGrp="1"/>
          </p:cNvSpPr>
          <p:nvPr>
            <p:ph type="title"/>
          </p:nvPr>
        </p:nvSpPr>
        <p:spPr>
          <a:xfrm>
            <a:off x="563009" y="416551"/>
            <a:ext cx="10515600" cy="1325559"/>
          </a:xfrm>
        </p:spPr>
        <p:txBody>
          <a:bodyPr/>
          <a:lstStyle/>
          <a:p>
            <a:pPr lvl="0"/>
            <a:r>
              <a:rPr lang="sv-SE" dirty="0">
                <a:latin typeface="Calibri"/>
              </a:rPr>
              <a:t>Intresseföreningar</a:t>
            </a:r>
            <a:br>
              <a:rPr lang="sv-SE" dirty="0">
                <a:latin typeface="Calibri"/>
              </a:rPr>
            </a:br>
            <a:endParaRPr lang="sv-SE" dirty="0">
              <a:latin typeface="Calibri Light"/>
            </a:endParaRPr>
          </a:p>
        </p:txBody>
      </p:sp>
      <p:sp>
        <p:nvSpPr>
          <p:cNvPr id="3" name="Platshållare för innehåll 2"/>
          <p:cNvSpPr txBox="1"/>
          <p:nvPr/>
        </p:nvSpPr>
        <p:spPr>
          <a:xfrm>
            <a:off x="572204" y="1961342"/>
            <a:ext cx="6291172" cy="2136358"/>
          </a:xfrm>
          <a:prstGeom prst="rect">
            <a:avLst/>
          </a:prstGeom>
          <a:noFill/>
          <a:ln cap="flat">
            <a:noFill/>
          </a:ln>
        </p:spPr>
        <p:txBody>
          <a:bodyPr vert="horz" wrap="square" lIns="91440" tIns="45720" rIns="91440" bIns="45720" anchor="t" anchorCtr="0" compatLnSpc="1">
            <a:noAutofit/>
          </a:bodyPr>
          <a:lstStyle/>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600" b="0" i="0" u="none" strike="noStrike" kern="1200" cap="none" spc="0" baseline="0">
                <a:solidFill>
                  <a:srgbClr val="000000"/>
                </a:solidFill>
                <a:uFillTx/>
                <a:latin typeface="Calibri Light"/>
                <a:cs typeface="Arial" pitchFamily="34"/>
              </a:rPr>
              <a:t>Om speciella behov/sjukdomar</a:t>
            </a:r>
            <a:endParaRPr lang="sv-SE" sz="3600" b="0" i="0" u="none" strike="noStrike" kern="0" cap="none" spc="0" baseline="0">
              <a:solidFill>
                <a:srgbClr val="000000"/>
              </a:solidFill>
              <a:uFillTx/>
              <a:latin typeface="Calibri Light"/>
              <a:cs typeface="Arial" pitchFamily="34"/>
            </a:endParaRPr>
          </a:p>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600" b="0" i="0" u="none" strike="noStrike" kern="0" cap="none" spc="0" baseline="0">
                <a:solidFill>
                  <a:srgbClr val="000000"/>
                </a:solidFill>
                <a:uFillTx/>
                <a:latin typeface="Calibri Light"/>
                <a:cs typeface="Arial" pitchFamily="34"/>
              </a:rPr>
              <a:t>Om rättighetsfrågor</a:t>
            </a:r>
          </a:p>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600" b="0" i="0" u="none" strike="noStrike" kern="0" cap="none" spc="0" baseline="0">
                <a:solidFill>
                  <a:srgbClr val="000000"/>
                </a:solidFill>
                <a:uFillTx/>
                <a:latin typeface="Calibri Light"/>
                <a:cs typeface="Arial" pitchFamily="34"/>
              </a:rPr>
              <a:t>Om ditt boende</a:t>
            </a:r>
            <a:br>
              <a:rPr lang="sv-SE" sz="3600" b="0" i="0" u="none" strike="noStrike" kern="0" cap="none" spc="0" baseline="0">
                <a:solidFill>
                  <a:srgbClr val="000000"/>
                </a:solidFill>
                <a:uFillTx/>
                <a:latin typeface="Calibri Light"/>
                <a:cs typeface="Arial" pitchFamily="34"/>
              </a:rPr>
            </a:br>
            <a:endParaRPr lang="sv-SE" sz="3600" b="0" i="0" u="none" strike="noStrike" kern="1200" cap="none" spc="0" baseline="0">
              <a:solidFill>
                <a:srgbClr val="000000"/>
              </a:solidFill>
              <a:uFillTx/>
              <a:latin typeface="Calibri Light"/>
              <a:cs typeface="Arial" pitchFamily="34"/>
            </a:endParaRPr>
          </a:p>
        </p:txBody>
      </p:sp>
      <p:pic>
        <p:nvPicPr>
          <p:cNvPr id="4" name="Bildobjekt 6"/>
          <p:cNvPicPr>
            <a:picLocks noChangeAspect="1"/>
          </p:cNvPicPr>
          <p:nvPr/>
        </p:nvPicPr>
        <p:blipFill>
          <a:blip r:embed="rId3"/>
          <a:stretch>
            <a:fillRect/>
          </a:stretch>
        </p:blipFill>
        <p:spPr>
          <a:xfrm>
            <a:off x="6268513" y="2298408"/>
            <a:ext cx="3349529" cy="3079306"/>
          </a:xfrm>
          <a:prstGeom prst="rect">
            <a:avLst/>
          </a:prstGeom>
          <a:noFill/>
          <a:ln cap="flat">
            <a:noFill/>
          </a:ln>
        </p:spPr>
      </p:pic>
      <p:pic>
        <p:nvPicPr>
          <p:cNvPr id="5" name="Bildobjekt 7"/>
          <p:cNvPicPr>
            <a:picLocks noChangeAspect="1"/>
          </p:cNvPicPr>
          <p:nvPr/>
        </p:nvPicPr>
        <p:blipFill>
          <a:blip r:embed="rId4"/>
          <a:stretch>
            <a:fillRect/>
          </a:stretch>
        </p:blipFill>
        <p:spPr>
          <a:xfrm>
            <a:off x="8396002" y="365129"/>
            <a:ext cx="3173123" cy="3030138"/>
          </a:xfrm>
          <a:prstGeom prst="rect">
            <a:avLst/>
          </a:prstGeom>
          <a:noFill/>
          <a:ln cap="flat">
            <a:noFill/>
          </a:ln>
        </p:spPr>
      </p:pic>
      <p:pic>
        <p:nvPicPr>
          <p:cNvPr id="6" name="Bildobjekt 8"/>
          <p:cNvPicPr>
            <a:picLocks noChangeAspect="1"/>
          </p:cNvPicPr>
          <p:nvPr/>
        </p:nvPicPr>
        <p:blipFill>
          <a:blip r:embed="rId5"/>
          <a:stretch>
            <a:fillRect/>
          </a:stretch>
        </p:blipFill>
        <p:spPr>
          <a:xfrm>
            <a:off x="6876745" y="365129"/>
            <a:ext cx="3004508" cy="2889394"/>
          </a:xfrm>
          <a:prstGeom prst="rect">
            <a:avLst/>
          </a:prstGeom>
          <a:noFill/>
          <a:ln cap="flat">
            <a:noFill/>
          </a:ln>
        </p:spPr>
      </p:pic>
      <p:pic>
        <p:nvPicPr>
          <p:cNvPr id="7" name="Bildobjekt 9"/>
          <p:cNvPicPr>
            <a:picLocks noChangeAspect="1"/>
          </p:cNvPicPr>
          <p:nvPr/>
        </p:nvPicPr>
        <p:blipFill>
          <a:blip r:embed="rId6"/>
          <a:stretch>
            <a:fillRect/>
          </a:stretch>
        </p:blipFill>
        <p:spPr>
          <a:xfrm>
            <a:off x="6011713" y="2718136"/>
            <a:ext cx="2961961" cy="2910297"/>
          </a:xfrm>
          <a:prstGeom prst="rect">
            <a:avLst/>
          </a:prstGeom>
          <a:noFill/>
          <a:ln cap="flat">
            <a:noFill/>
          </a:ln>
        </p:spPr>
      </p:pic>
      <p:pic>
        <p:nvPicPr>
          <p:cNvPr id="8" name="Bildobjekt 10"/>
          <p:cNvPicPr>
            <a:picLocks noChangeAspect="1"/>
          </p:cNvPicPr>
          <p:nvPr/>
        </p:nvPicPr>
        <p:blipFill>
          <a:blip r:embed="rId7"/>
          <a:stretch>
            <a:fillRect/>
          </a:stretch>
        </p:blipFill>
        <p:spPr>
          <a:xfrm>
            <a:off x="9190789" y="1712424"/>
            <a:ext cx="2807884" cy="2874471"/>
          </a:xfrm>
          <a:prstGeom prst="rect">
            <a:avLst/>
          </a:prstGeom>
          <a:noFill/>
          <a:ln cap="flat">
            <a:noFill/>
          </a:ln>
        </p:spPr>
      </p:pic>
      <p:pic>
        <p:nvPicPr>
          <p:cNvPr id="9" name="Bildobjekt 9"/>
          <p:cNvPicPr>
            <a:picLocks noChangeAspect="1"/>
          </p:cNvPicPr>
          <p:nvPr/>
        </p:nvPicPr>
        <p:blipFill>
          <a:blip r:embed="rId8"/>
          <a:stretch>
            <a:fillRect/>
          </a:stretch>
        </p:blipFill>
        <p:spPr>
          <a:xfrm>
            <a:off x="8670505" y="249850"/>
            <a:ext cx="2898620" cy="2881667"/>
          </a:xfrm>
          <a:prstGeom prst="rect">
            <a:avLst/>
          </a:prstGeom>
          <a:noFill/>
          <a:ln cap="flat">
            <a:noFill/>
          </a:ln>
        </p:spPr>
      </p:pic>
      <p:pic>
        <p:nvPicPr>
          <p:cNvPr id="10" name="Bildobjekt 10"/>
          <p:cNvPicPr>
            <a:picLocks noChangeAspect="1"/>
          </p:cNvPicPr>
          <p:nvPr/>
        </p:nvPicPr>
        <p:blipFill>
          <a:blip r:embed="rId9"/>
          <a:stretch>
            <a:fillRect/>
          </a:stretch>
        </p:blipFill>
        <p:spPr>
          <a:xfrm>
            <a:off x="6749625" y="1859944"/>
            <a:ext cx="2923784" cy="2884045"/>
          </a:xfrm>
          <a:prstGeom prst="rect">
            <a:avLst/>
          </a:prstGeom>
          <a:noFill/>
          <a:ln cap="flat">
            <a:noFill/>
          </a:ln>
        </p:spPr>
      </p:pic>
      <p:pic>
        <p:nvPicPr>
          <p:cNvPr id="11" name="Bildobjekt 8"/>
          <p:cNvPicPr>
            <a:picLocks noChangeAspect="1"/>
          </p:cNvPicPr>
          <p:nvPr/>
        </p:nvPicPr>
        <p:blipFill>
          <a:blip r:embed="rId10"/>
          <a:stretch>
            <a:fillRect/>
          </a:stretch>
        </p:blipFill>
        <p:spPr>
          <a:xfrm>
            <a:off x="4422212" y="2884227"/>
            <a:ext cx="2797195" cy="2869204"/>
          </a:xfrm>
          <a:prstGeom prst="rect">
            <a:avLst/>
          </a:prstGeom>
          <a:noFill/>
          <a:ln cap="flat">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500"/>
                                        <p:tgtEl>
                                          <p:spTgt spid="3">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 presetClass="exit" presetSubtype="0" fill="hold" nodeType="withEffect">
                                  <p:stCondLst>
                                    <p:cond delay="0"/>
                                  </p:stCondLst>
                                  <p:childTnLst>
                                    <p:set>
                                      <p:cBhvr>
                                        <p:cTn id="29" dur="1" fill="hold">
                                          <p:stCondLst>
                                            <p:cond delay="0"/>
                                          </p:stCondLst>
                                        </p:cTn>
                                        <p:tgtEl>
                                          <p:spTgt spid="4"/>
                                        </p:tgtEl>
                                        <p:attrNameLst>
                                          <p:attrName>style.visibility</p:attrName>
                                        </p:attrNameLst>
                                      </p:cBhvr>
                                      <p:to>
                                        <p:strVal val="hidden"/>
                                      </p:to>
                                    </p:set>
                                  </p:childTnLst>
                                </p:cTn>
                              </p:par>
                              <p:par>
                                <p:cTn id="30" presetID="1" presetClass="exit" presetSubtype="0" fill="hold" nodeType="withEffect">
                                  <p:stCondLst>
                                    <p:cond delay="0"/>
                                  </p:stCondLst>
                                  <p:childTnLst>
                                    <p:set>
                                      <p:cBhvr>
                                        <p:cTn id="31" dur="1" fill="hold">
                                          <p:stCondLst>
                                            <p:cond delay="0"/>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fade">
                                      <p:cBhvr>
                                        <p:cTn id="36" dur="500"/>
                                        <p:tgtEl>
                                          <p:spTgt spid="3">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par>
                                <p:cTn id="40" presetID="10" presetClass="entr" presetSubtype="0"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par>
                                <p:cTn id="43" presetID="10"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500"/>
                                        <p:tgtEl>
                                          <p:spTgt spid="9"/>
                                        </p:tgtEl>
                                      </p:cBhvr>
                                    </p:animEffect>
                                  </p:childTnLst>
                                </p:cTn>
                              </p:par>
                              <p:par>
                                <p:cTn id="46" presetID="1" presetClass="exit" presetSubtype="0" fill="hold" nodeType="withEffect">
                                  <p:stCondLst>
                                    <p:cond delay="0"/>
                                  </p:stCondLst>
                                  <p:childTnLst>
                                    <p:set>
                                      <p:cBhvr>
                                        <p:cTn id="47" dur="1" fill="hold">
                                          <p:stCondLst>
                                            <p:cond delay="0"/>
                                          </p:stCondLst>
                                        </p:cTn>
                                        <p:tgtEl>
                                          <p:spTgt spid="7"/>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6"/>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name="Slide23">
    <p:spTree>
      <p:nvGrpSpPr>
        <p:cNvPr id="1" name=""/>
        <p:cNvGrpSpPr/>
        <p:nvPr/>
      </p:nvGrpSpPr>
      <p:grpSpPr>
        <a:xfrm>
          <a:off x="0" y="0"/>
          <a:ext cx="0" cy="0"/>
          <a:chOff x="0" y="0"/>
          <a:chExt cx="0" cy="0"/>
        </a:xfrm>
      </p:grpSpPr>
      <p:pic>
        <p:nvPicPr>
          <p:cNvPr id="2" name="Platshållare för innehåll 4"/>
          <p:cNvPicPr>
            <a:picLocks noChangeAspect="1"/>
          </p:cNvPicPr>
          <p:nvPr/>
        </p:nvPicPr>
        <p:blipFill>
          <a:blip r:embed="rId3"/>
          <a:stretch>
            <a:fillRect/>
          </a:stretch>
        </p:blipFill>
        <p:spPr>
          <a:xfrm>
            <a:off x="677670" y="422672"/>
            <a:ext cx="8255340" cy="5351928"/>
          </a:xfrm>
          <a:prstGeom prst="rect">
            <a:avLst/>
          </a:prstGeom>
          <a:noFill/>
          <a:ln cap="flat">
            <a:noFill/>
          </a:ln>
        </p:spPr>
      </p:pic>
      <p:pic>
        <p:nvPicPr>
          <p:cNvPr id="3" name="Bildobjekt 2"/>
          <p:cNvPicPr>
            <a:picLocks noChangeAspect="1"/>
          </p:cNvPicPr>
          <p:nvPr/>
        </p:nvPicPr>
        <p:blipFill>
          <a:blip r:embed="rId4"/>
          <a:srcRect r="49740"/>
          <a:stretch>
            <a:fillRect/>
          </a:stretch>
        </p:blipFill>
        <p:spPr>
          <a:xfrm>
            <a:off x="9192326" y="2435842"/>
            <a:ext cx="1613358" cy="1325587"/>
          </a:xfrm>
          <a:prstGeom prst="rect">
            <a:avLst/>
          </a:prstGeom>
          <a:noFill/>
          <a:ln cap="flat">
            <a:noFill/>
          </a:ln>
        </p:spPr>
      </p:pic>
      <p:sp>
        <p:nvSpPr>
          <p:cNvPr id="4" name="Rubrik 1"/>
          <p:cNvSpPr txBox="1"/>
          <p:nvPr/>
        </p:nvSpPr>
        <p:spPr>
          <a:xfrm>
            <a:off x="8363038" y="313246"/>
            <a:ext cx="3271924" cy="1499616"/>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sv-SE" sz="4400" b="0" i="0" u="none" strike="noStrike" kern="1200" cap="none" spc="0" baseline="0">
                <a:solidFill>
                  <a:srgbClr val="000000"/>
                </a:solidFill>
                <a:uFillTx/>
                <a:latin typeface="Calibri"/>
                <a:cs typeface="Arial" pitchFamily="34"/>
              </a:rPr>
              <a:t>Folkbildning</a:t>
            </a: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name="Slide17">
    <p:spTree>
      <p:nvGrpSpPr>
        <p:cNvPr id="1" name=""/>
        <p:cNvGrpSpPr/>
        <p:nvPr/>
      </p:nvGrpSpPr>
      <p:grpSpPr>
        <a:xfrm>
          <a:off x="0" y="0"/>
          <a:ext cx="0" cy="0"/>
          <a:chOff x="0" y="0"/>
          <a:chExt cx="0" cy="0"/>
        </a:xfrm>
      </p:grpSpPr>
      <p:sp>
        <p:nvSpPr>
          <p:cNvPr id="2" name="Rubrik 1"/>
          <p:cNvSpPr txBox="1">
            <a:spLocks noGrp="1"/>
          </p:cNvSpPr>
          <p:nvPr>
            <p:ph type="title"/>
          </p:nvPr>
        </p:nvSpPr>
        <p:spPr>
          <a:xfrm>
            <a:off x="494854" y="395130"/>
            <a:ext cx="9681575" cy="1499616"/>
          </a:xfrm>
        </p:spPr>
        <p:txBody>
          <a:bodyPr/>
          <a:lstStyle/>
          <a:p>
            <a:pPr lvl="0"/>
            <a:r>
              <a:rPr lang="sv-SE">
                <a:solidFill>
                  <a:srgbClr val="FFFFFF"/>
                </a:solidFill>
                <a:latin typeface="Calibri"/>
              </a:rPr>
              <a:t>Folkbildning</a:t>
            </a:r>
          </a:p>
        </p:txBody>
      </p:sp>
      <p:sp>
        <p:nvSpPr>
          <p:cNvPr id="3" name="Platshållare för innehåll 2"/>
          <p:cNvSpPr txBox="1">
            <a:spLocks noGrp="1"/>
          </p:cNvSpPr>
          <p:nvPr>
            <p:ph idx="1"/>
          </p:nvPr>
        </p:nvSpPr>
        <p:spPr>
          <a:xfrm>
            <a:off x="494854" y="2075623"/>
            <a:ext cx="4926997" cy="3950052"/>
          </a:xfrm>
        </p:spPr>
        <p:txBody>
          <a:bodyPr/>
          <a:lstStyle/>
          <a:p>
            <a:pPr lvl="0">
              <a:lnSpc>
                <a:spcPct val="100000"/>
              </a:lnSpc>
            </a:pPr>
            <a:r>
              <a:rPr lang="sv-SE" sz="3600">
                <a:latin typeface="Calibri Light"/>
              </a:rPr>
              <a:t>Alla har rätt att lära sig</a:t>
            </a:r>
          </a:p>
          <a:p>
            <a:pPr lvl="0">
              <a:lnSpc>
                <a:spcPct val="100000"/>
              </a:lnSpc>
            </a:pPr>
            <a:r>
              <a:rPr lang="sv-SE" sz="3600">
                <a:latin typeface="Calibri Light"/>
              </a:rPr>
              <a:t>Frivilligt</a:t>
            </a:r>
          </a:p>
          <a:p>
            <a:pPr lvl="0">
              <a:lnSpc>
                <a:spcPct val="100000"/>
              </a:lnSpc>
            </a:pPr>
            <a:r>
              <a:rPr lang="sv-SE" sz="3600">
                <a:latin typeface="Calibri Light"/>
              </a:rPr>
              <a:t>Folkhögskolor och studieförbund</a:t>
            </a:r>
          </a:p>
          <a:p>
            <a:pPr marL="0" lvl="0" indent="0">
              <a:lnSpc>
                <a:spcPct val="150000"/>
              </a:lnSpc>
              <a:buNone/>
            </a:pPr>
            <a:endParaRPr lang="sv-SE"/>
          </a:p>
        </p:txBody>
      </p:sp>
      <p:pic>
        <p:nvPicPr>
          <p:cNvPr id="4" name="Bildobjekt 5"/>
          <p:cNvPicPr>
            <a:picLocks noChangeAspect="1"/>
          </p:cNvPicPr>
          <p:nvPr/>
        </p:nvPicPr>
        <p:blipFill>
          <a:blip r:embed="rId3"/>
          <a:stretch>
            <a:fillRect/>
          </a:stretch>
        </p:blipFill>
        <p:spPr>
          <a:xfrm>
            <a:off x="8152753" y="433224"/>
            <a:ext cx="3737509" cy="2491675"/>
          </a:xfrm>
          <a:prstGeom prst="rect">
            <a:avLst/>
          </a:prstGeom>
          <a:noFill/>
          <a:ln cap="flat">
            <a:noFill/>
          </a:ln>
        </p:spPr>
      </p:pic>
      <p:pic>
        <p:nvPicPr>
          <p:cNvPr id="5" name="Bildobjekt 8"/>
          <p:cNvPicPr>
            <a:picLocks noChangeAspect="1"/>
          </p:cNvPicPr>
          <p:nvPr/>
        </p:nvPicPr>
        <p:blipFill>
          <a:blip r:embed="rId4"/>
          <a:srcRect l="11173" r="11224"/>
          <a:stretch>
            <a:fillRect/>
          </a:stretch>
        </p:blipFill>
        <p:spPr>
          <a:xfrm>
            <a:off x="5421852" y="2673028"/>
            <a:ext cx="4319451" cy="3130942"/>
          </a:xfrm>
          <a:prstGeom prst="rect">
            <a:avLst/>
          </a:prstGeom>
          <a:noFill/>
          <a:ln cap="flat">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name="Slide24">
    <p:spTree>
      <p:nvGrpSpPr>
        <p:cNvPr id="1" name=""/>
        <p:cNvGrpSpPr/>
        <p:nvPr/>
      </p:nvGrpSpPr>
      <p:grpSpPr>
        <a:xfrm>
          <a:off x="0" y="0"/>
          <a:ext cx="0" cy="0"/>
          <a:chOff x="0" y="0"/>
          <a:chExt cx="0" cy="0"/>
        </a:xfrm>
      </p:grpSpPr>
      <p:sp>
        <p:nvSpPr>
          <p:cNvPr id="2" name="Rubrik 1"/>
          <p:cNvSpPr txBox="1">
            <a:spLocks noGrp="1"/>
          </p:cNvSpPr>
          <p:nvPr>
            <p:ph type="title"/>
          </p:nvPr>
        </p:nvSpPr>
        <p:spPr>
          <a:xfrm>
            <a:off x="838203" y="275911"/>
            <a:ext cx="10515600" cy="1325559"/>
          </a:xfrm>
        </p:spPr>
        <p:txBody>
          <a:bodyPr/>
          <a:lstStyle/>
          <a:p>
            <a:pPr lvl="0"/>
            <a:r>
              <a:rPr lang="sv-SE">
                <a:latin typeface="Calibri"/>
              </a:rPr>
              <a:t>Vad är en studiecirkel?</a:t>
            </a:r>
          </a:p>
        </p:txBody>
      </p:sp>
      <p:sp>
        <p:nvSpPr>
          <p:cNvPr id="3" name="Platshållare för innehåll 2"/>
          <p:cNvSpPr txBox="1"/>
          <p:nvPr/>
        </p:nvSpPr>
        <p:spPr>
          <a:xfrm>
            <a:off x="838203" y="1606335"/>
            <a:ext cx="5728825" cy="3238740"/>
          </a:xfrm>
          <a:prstGeom prst="rect">
            <a:avLst/>
          </a:prstGeom>
          <a:noFill/>
          <a:ln cap="flat">
            <a:noFill/>
          </a:ln>
        </p:spPr>
        <p:txBody>
          <a:bodyPr vert="horz" wrap="square" lIns="91440" tIns="45720" rIns="91440" bIns="45720" anchor="t" anchorCtr="0" compatLnSpc="1">
            <a:noAutofit/>
          </a:bodyPr>
          <a:lstStyle/>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600" b="0" i="0" u="none" strike="noStrike" kern="1200" cap="none" spc="0" baseline="0">
                <a:solidFill>
                  <a:srgbClr val="000000"/>
                </a:solidFill>
                <a:uFillTx/>
                <a:latin typeface="Calibri Light"/>
                <a:cs typeface="Arial" pitchFamily="34"/>
              </a:rPr>
              <a:t>Finns på studieförbund</a:t>
            </a:r>
          </a:p>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600" b="0" i="0" u="none" strike="noStrike" kern="1200" cap="none" spc="0" baseline="0">
                <a:solidFill>
                  <a:srgbClr val="000000"/>
                </a:solidFill>
                <a:uFillTx/>
                <a:latin typeface="Calibri Light"/>
                <a:cs typeface="Arial" pitchFamily="34"/>
              </a:rPr>
              <a:t>Frivilliga kurser</a:t>
            </a:r>
          </a:p>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600" b="0" i="0" u="none" strike="noStrike" kern="1200" cap="none" spc="0" baseline="0">
                <a:solidFill>
                  <a:srgbClr val="000000"/>
                </a:solidFill>
                <a:uFillTx/>
                <a:latin typeface="Calibri Light"/>
                <a:cs typeface="Arial" pitchFamily="34"/>
              </a:rPr>
              <a:t>Lära tillsammans med andra</a:t>
            </a:r>
          </a:p>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600" b="0" i="0" u="none" strike="noStrike" kern="1200" cap="none" spc="0" baseline="0">
                <a:solidFill>
                  <a:srgbClr val="000000"/>
                </a:solidFill>
                <a:uFillTx/>
                <a:latin typeface="Calibri Light"/>
                <a:cs typeface="Arial" pitchFamily="34"/>
              </a:rPr>
              <a:t>Ledare</a:t>
            </a:r>
          </a:p>
        </p:txBody>
      </p:sp>
      <p:sp>
        <p:nvSpPr>
          <p:cNvPr id="4" name="textruta 6"/>
          <p:cNvSpPr txBox="1"/>
          <p:nvPr/>
        </p:nvSpPr>
        <p:spPr>
          <a:xfrm>
            <a:off x="4335334" y="5647361"/>
            <a:ext cx="7632249"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2400" b="0" i="0" u="none" strike="noStrike" kern="1200" cap="none" spc="0" baseline="0">
                <a:solidFill>
                  <a:srgbClr val="000000"/>
                </a:solidFill>
                <a:uFillTx/>
                <a:latin typeface="Calibri"/>
              </a:rPr>
              <a:t>… lära sig språk, sy, spela musik, måla, diskutera tillsammans  </a:t>
            </a:r>
          </a:p>
        </p:txBody>
      </p:sp>
      <p:pic>
        <p:nvPicPr>
          <p:cNvPr id="5" name="Bildobjekt 9"/>
          <p:cNvPicPr>
            <a:picLocks noChangeAspect="1"/>
          </p:cNvPicPr>
          <p:nvPr/>
        </p:nvPicPr>
        <p:blipFill>
          <a:blip r:embed="rId3"/>
          <a:srcRect t="6526" b="4811"/>
          <a:stretch>
            <a:fillRect/>
          </a:stretch>
        </p:blipFill>
        <p:spPr>
          <a:xfrm>
            <a:off x="6944438" y="579455"/>
            <a:ext cx="4171081" cy="2483620"/>
          </a:xfrm>
          <a:prstGeom prst="rect">
            <a:avLst/>
          </a:prstGeom>
          <a:noFill/>
          <a:ln cap="flat">
            <a:noFill/>
          </a:ln>
        </p:spPr>
      </p:pic>
      <p:pic>
        <p:nvPicPr>
          <p:cNvPr id="6" name="Bildobjekt 7"/>
          <p:cNvPicPr>
            <a:picLocks noChangeAspect="1"/>
          </p:cNvPicPr>
          <p:nvPr/>
        </p:nvPicPr>
        <p:blipFill>
          <a:blip r:embed="rId4"/>
          <a:srcRect t="15362" b="7104"/>
          <a:stretch>
            <a:fillRect/>
          </a:stretch>
        </p:blipFill>
        <p:spPr>
          <a:xfrm>
            <a:off x="6944438" y="3225710"/>
            <a:ext cx="4163839" cy="2421651"/>
          </a:xfrm>
          <a:prstGeom prst="rect">
            <a:avLst/>
          </a:prstGeom>
          <a:noFill/>
          <a:ln cap="flat">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left)">
                                      <p:cBhvr>
                                        <p:cTn id="2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name="Slide26">
    <p:spTree>
      <p:nvGrpSpPr>
        <p:cNvPr id="1" name=""/>
        <p:cNvGrpSpPr/>
        <p:nvPr/>
      </p:nvGrpSpPr>
      <p:grpSpPr>
        <a:xfrm>
          <a:off x="0" y="0"/>
          <a:ext cx="0" cy="0"/>
          <a:chOff x="0" y="0"/>
          <a:chExt cx="0" cy="0"/>
        </a:xfrm>
      </p:grpSpPr>
      <p:pic>
        <p:nvPicPr>
          <p:cNvPr id="2" name="Bildobjekt 4"/>
          <p:cNvPicPr>
            <a:picLocks noChangeAspect="1"/>
          </p:cNvPicPr>
          <p:nvPr/>
        </p:nvPicPr>
        <p:blipFill>
          <a:blip r:embed="rId3"/>
          <a:stretch>
            <a:fillRect/>
          </a:stretch>
        </p:blipFill>
        <p:spPr>
          <a:xfrm>
            <a:off x="4592811" y="3928591"/>
            <a:ext cx="2975210" cy="1984531"/>
          </a:xfrm>
          <a:prstGeom prst="rect">
            <a:avLst/>
          </a:prstGeom>
          <a:noFill/>
          <a:ln cap="flat">
            <a:noFill/>
          </a:ln>
        </p:spPr>
      </p:pic>
      <p:sp>
        <p:nvSpPr>
          <p:cNvPr id="3" name="Rubrik 1"/>
          <p:cNvSpPr txBox="1">
            <a:spLocks noGrp="1"/>
          </p:cNvSpPr>
          <p:nvPr>
            <p:ph type="title"/>
          </p:nvPr>
        </p:nvSpPr>
        <p:spPr/>
        <p:txBody>
          <a:bodyPr/>
          <a:lstStyle/>
          <a:p>
            <a:pPr lvl="0"/>
            <a:r>
              <a:rPr lang="sv-SE">
                <a:latin typeface="Calibri"/>
              </a:rPr>
              <a:t>Det finns något för alla!</a:t>
            </a:r>
          </a:p>
        </p:txBody>
      </p:sp>
      <p:sp>
        <p:nvSpPr>
          <p:cNvPr id="4" name="Platshållare för innehåll 2"/>
          <p:cNvSpPr txBox="1">
            <a:spLocks noGrp="1"/>
          </p:cNvSpPr>
          <p:nvPr>
            <p:ph type="body" idx="4294967295"/>
          </p:nvPr>
        </p:nvSpPr>
        <p:spPr>
          <a:xfrm>
            <a:off x="838203" y="1696943"/>
            <a:ext cx="3755001" cy="4279584"/>
          </a:xfrm>
        </p:spPr>
        <p:txBody>
          <a:bodyPr>
            <a:noAutofit/>
          </a:bodyPr>
          <a:lstStyle/>
          <a:p>
            <a:pPr lvl="0">
              <a:lnSpc>
                <a:spcPct val="100000"/>
              </a:lnSpc>
            </a:pPr>
            <a:r>
              <a:rPr lang="sv-SE" sz="3200">
                <a:latin typeface="Calibri Light"/>
              </a:rPr>
              <a:t>Kultur</a:t>
            </a:r>
          </a:p>
          <a:p>
            <a:pPr lvl="0">
              <a:lnSpc>
                <a:spcPct val="100000"/>
              </a:lnSpc>
            </a:pPr>
            <a:r>
              <a:rPr lang="sv-SE" sz="3200">
                <a:latin typeface="Calibri Light"/>
              </a:rPr>
              <a:t>Natur</a:t>
            </a:r>
          </a:p>
          <a:p>
            <a:pPr lvl="0">
              <a:lnSpc>
                <a:spcPct val="100000"/>
              </a:lnSpc>
            </a:pPr>
            <a:r>
              <a:rPr lang="sv-SE" sz="3200">
                <a:latin typeface="Calibri Light"/>
              </a:rPr>
              <a:t>Idrott</a:t>
            </a:r>
          </a:p>
          <a:p>
            <a:pPr lvl="0">
              <a:lnSpc>
                <a:spcPct val="100000"/>
              </a:lnSpc>
            </a:pPr>
            <a:r>
              <a:rPr lang="sv-SE" sz="3200">
                <a:latin typeface="Calibri Light"/>
              </a:rPr>
              <a:t>Hantverk</a:t>
            </a:r>
          </a:p>
          <a:p>
            <a:pPr lvl="0">
              <a:lnSpc>
                <a:spcPct val="100000"/>
              </a:lnSpc>
            </a:pPr>
            <a:r>
              <a:rPr lang="sv-SE" sz="3200">
                <a:latin typeface="Calibri Light"/>
              </a:rPr>
              <a:t>Socialt engagemang</a:t>
            </a:r>
          </a:p>
          <a:p>
            <a:pPr lvl="0">
              <a:lnSpc>
                <a:spcPct val="100000"/>
              </a:lnSpc>
            </a:pPr>
            <a:r>
              <a:rPr lang="sv-SE" sz="3200">
                <a:latin typeface="Calibri Light"/>
              </a:rPr>
              <a:t>Rättigheter </a:t>
            </a:r>
          </a:p>
        </p:txBody>
      </p:sp>
      <p:pic>
        <p:nvPicPr>
          <p:cNvPr id="5" name="Bildobjekt 7"/>
          <p:cNvPicPr>
            <a:picLocks noChangeAspect="1"/>
          </p:cNvPicPr>
          <p:nvPr/>
        </p:nvPicPr>
        <p:blipFill>
          <a:blip r:embed="rId4"/>
          <a:stretch>
            <a:fillRect/>
          </a:stretch>
        </p:blipFill>
        <p:spPr>
          <a:xfrm>
            <a:off x="8577446" y="419819"/>
            <a:ext cx="2916634" cy="1947169"/>
          </a:xfrm>
          <a:prstGeom prst="rect">
            <a:avLst/>
          </a:prstGeom>
          <a:noFill/>
          <a:ln cap="flat">
            <a:noFill/>
          </a:ln>
        </p:spPr>
      </p:pic>
      <p:pic>
        <p:nvPicPr>
          <p:cNvPr id="6" name="Bildobjekt 8"/>
          <p:cNvPicPr>
            <a:picLocks noChangeAspect="1"/>
          </p:cNvPicPr>
          <p:nvPr/>
        </p:nvPicPr>
        <p:blipFill>
          <a:blip r:embed="rId5"/>
          <a:srcRect l="28266" r="25536"/>
          <a:stretch>
            <a:fillRect/>
          </a:stretch>
        </p:blipFill>
        <p:spPr>
          <a:xfrm>
            <a:off x="9867326" y="2457596"/>
            <a:ext cx="2101757" cy="2941990"/>
          </a:xfrm>
          <a:prstGeom prst="rect">
            <a:avLst/>
          </a:prstGeom>
          <a:noFill/>
          <a:ln cap="flat">
            <a:noFill/>
          </a:ln>
        </p:spPr>
      </p:pic>
      <p:pic>
        <p:nvPicPr>
          <p:cNvPr id="7" name="Bildobjekt 9"/>
          <p:cNvPicPr>
            <a:picLocks noChangeAspect="1"/>
          </p:cNvPicPr>
          <p:nvPr/>
        </p:nvPicPr>
        <p:blipFill>
          <a:blip r:embed="rId6"/>
          <a:srcRect t="11517" r="16385"/>
          <a:stretch>
            <a:fillRect/>
          </a:stretch>
        </p:blipFill>
        <p:spPr>
          <a:xfrm>
            <a:off x="7211625" y="3076361"/>
            <a:ext cx="2824142" cy="1992367"/>
          </a:xfrm>
          <a:prstGeom prst="rect">
            <a:avLst/>
          </a:prstGeom>
          <a:noFill/>
          <a:ln cap="flat">
            <a:noFill/>
          </a:ln>
        </p:spPr>
      </p:pic>
      <p:pic>
        <p:nvPicPr>
          <p:cNvPr id="8" name="Bildobjekt 10"/>
          <p:cNvPicPr>
            <a:picLocks noChangeAspect="1"/>
          </p:cNvPicPr>
          <p:nvPr/>
        </p:nvPicPr>
        <p:blipFill>
          <a:blip r:embed="rId7"/>
          <a:stretch>
            <a:fillRect/>
          </a:stretch>
        </p:blipFill>
        <p:spPr>
          <a:xfrm>
            <a:off x="6382594" y="998799"/>
            <a:ext cx="2536106" cy="1902080"/>
          </a:xfrm>
          <a:prstGeom prst="rect">
            <a:avLst/>
          </a:prstGeom>
          <a:noFill/>
          <a:ln cap="flat">
            <a:noFill/>
          </a:ln>
        </p:spPr>
      </p:pic>
      <p:pic>
        <p:nvPicPr>
          <p:cNvPr id="9" name="Bildobjekt 11"/>
          <p:cNvPicPr>
            <a:picLocks noChangeAspect="1"/>
          </p:cNvPicPr>
          <p:nvPr/>
        </p:nvPicPr>
        <p:blipFill>
          <a:blip r:embed="rId8"/>
          <a:stretch>
            <a:fillRect/>
          </a:stretch>
        </p:blipFill>
        <p:spPr>
          <a:xfrm>
            <a:off x="3702579" y="1866180"/>
            <a:ext cx="2826401" cy="1886928"/>
          </a:xfrm>
          <a:prstGeom prst="rect">
            <a:avLst/>
          </a:prstGeom>
          <a:noFill/>
          <a:ln cap="flat">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fade">
                                      <p:cBhvr>
                                        <p:cTn id="15" dur="500"/>
                                        <p:tgtEl>
                                          <p:spTgt spid="4">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fade">
                                      <p:cBhvr>
                                        <p:cTn id="23" dur="500"/>
                                        <p:tgtEl>
                                          <p:spTgt spid="4">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sp>
        <p:nvSpPr>
          <p:cNvPr id="2" name="Rubrik 1"/>
          <p:cNvSpPr txBox="1">
            <a:spLocks noGrp="1"/>
          </p:cNvSpPr>
          <p:nvPr>
            <p:ph type="ctrTitle"/>
          </p:nvPr>
        </p:nvSpPr>
        <p:spPr/>
        <p:txBody>
          <a:bodyPr/>
          <a:lstStyle/>
          <a:p>
            <a:pPr lvl="0"/>
            <a:r>
              <a:rPr lang="sv-SE" sz="6600">
                <a:latin typeface="Calibri"/>
              </a:rPr>
              <a:t>Historia</a:t>
            </a:r>
          </a:p>
        </p:txBody>
      </p:sp>
      <p:sp>
        <p:nvSpPr>
          <p:cNvPr id="3" name="Underrubrik 2"/>
          <p:cNvSpPr txBox="1">
            <a:spLocks noGrp="1"/>
          </p:cNvSpPr>
          <p:nvPr>
            <p:ph type="subTitle" idx="1"/>
          </p:nvPr>
        </p:nvSpPr>
        <p:spPr>
          <a:xfrm>
            <a:off x="1524003" y="3431221"/>
            <a:ext cx="9144000" cy="728795"/>
          </a:xfrm>
        </p:spPr>
        <p:txBody>
          <a:bodyPr/>
          <a:lstStyle/>
          <a:p>
            <a:pPr lvl="0"/>
            <a:r>
              <a:rPr lang="sv-SE" sz="3600">
                <a:latin typeface="Calibri Light"/>
              </a:rPr>
              <a:t>Så började det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name="Slide19">
    <p:spTree>
      <p:nvGrpSpPr>
        <p:cNvPr id="1" name=""/>
        <p:cNvGrpSpPr/>
        <p:nvPr/>
      </p:nvGrpSpPr>
      <p:grpSpPr>
        <a:xfrm>
          <a:off x="0" y="0"/>
          <a:ext cx="0" cy="0"/>
          <a:chOff x="0" y="0"/>
          <a:chExt cx="0" cy="0"/>
        </a:xfrm>
      </p:grpSpPr>
      <p:sp>
        <p:nvSpPr>
          <p:cNvPr id="2" name="Rubrik 1"/>
          <p:cNvSpPr txBox="1"/>
          <p:nvPr/>
        </p:nvSpPr>
        <p:spPr>
          <a:xfrm>
            <a:off x="436269" y="392945"/>
            <a:ext cx="10515600" cy="132555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sv-SE" sz="4400" b="0" i="0" u="none" strike="noStrike" kern="1200" cap="none" spc="0" baseline="0">
                <a:solidFill>
                  <a:srgbClr val="000000"/>
                </a:solidFill>
                <a:uFillTx/>
                <a:latin typeface="Calibri"/>
                <a:cs typeface="Arial" pitchFamily="34"/>
              </a:rPr>
              <a:t>Föreningar och studieförbund -  </a:t>
            </a:r>
            <a:br>
              <a:rPr lang="sv-SE" sz="4400" b="0" i="0" u="none" strike="noStrike" kern="1200" cap="none" spc="0" baseline="0">
                <a:solidFill>
                  <a:srgbClr val="000000"/>
                </a:solidFill>
                <a:uFillTx/>
                <a:latin typeface="Calibri"/>
                <a:cs typeface="Arial" pitchFamily="34"/>
              </a:rPr>
            </a:br>
            <a:r>
              <a:rPr lang="sv-SE" sz="4400" b="0" i="0" u="none" strike="noStrike" kern="1200" cap="none" spc="0" baseline="0">
                <a:solidFill>
                  <a:srgbClr val="000000"/>
                </a:solidFill>
                <a:uFillTx/>
                <a:latin typeface="Calibri"/>
                <a:cs typeface="Arial" pitchFamily="34"/>
              </a:rPr>
              <a:t>bakgrund i folkrörelser</a:t>
            </a:r>
          </a:p>
        </p:txBody>
      </p:sp>
      <p:sp>
        <p:nvSpPr>
          <p:cNvPr id="3" name="Platshållare för innehåll 2"/>
          <p:cNvSpPr txBox="1"/>
          <p:nvPr/>
        </p:nvSpPr>
        <p:spPr>
          <a:xfrm>
            <a:off x="550468" y="1848898"/>
            <a:ext cx="5418249" cy="1853497"/>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sv-SE" sz="2800" b="0" i="0" u="none" strike="noStrike" kern="1200" cap="none" spc="0" baseline="0">
                <a:solidFill>
                  <a:srgbClr val="000000"/>
                </a:solidFill>
                <a:uFillTx/>
                <a:latin typeface="Calibri Light"/>
                <a:cs typeface="Arial" pitchFamily="34"/>
              </a:rPr>
              <a:t>Folkrörelse:</a:t>
            </a:r>
          </a:p>
          <a:p>
            <a:pPr marL="228600" marR="0" lvl="0" indent="-228600" algn="l" defTabSz="914400" rtl="0" fontAlgn="auto" hangingPunct="1">
              <a:lnSpc>
                <a:spcPct val="90000"/>
              </a:lnSpc>
              <a:spcBef>
                <a:spcPts val="1000"/>
              </a:spcBef>
              <a:spcAft>
                <a:spcPts val="0"/>
              </a:spcAft>
              <a:buSzPct val="100000"/>
              <a:buChar char="-"/>
              <a:tabLst/>
              <a:defRPr sz="1800" b="0" i="0" u="none" strike="noStrike" kern="0" cap="none" spc="0" baseline="0">
                <a:solidFill>
                  <a:srgbClr val="000000"/>
                </a:solidFill>
                <a:uFillTx/>
              </a:defRPr>
            </a:pPr>
            <a:r>
              <a:rPr lang="sv-SE" sz="2800" b="0" i="0" u="none" strike="noStrike" kern="1200" cap="none" spc="0" baseline="0">
                <a:solidFill>
                  <a:srgbClr val="000000"/>
                </a:solidFill>
                <a:uFillTx/>
                <a:latin typeface="Calibri Light"/>
                <a:cs typeface="Arial" pitchFamily="34"/>
              </a:rPr>
              <a:t>Många människor tillsammans</a:t>
            </a:r>
          </a:p>
          <a:p>
            <a:pPr marL="228600" marR="0" lvl="0" indent="-228600" algn="l" defTabSz="914400" rtl="0" fontAlgn="auto" hangingPunct="1">
              <a:lnSpc>
                <a:spcPct val="90000"/>
              </a:lnSpc>
              <a:spcBef>
                <a:spcPts val="1000"/>
              </a:spcBef>
              <a:spcAft>
                <a:spcPts val="0"/>
              </a:spcAft>
              <a:buSzPct val="100000"/>
              <a:buChar char="-"/>
              <a:tabLst/>
              <a:defRPr sz="1800" b="0" i="0" u="none" strike="noStrike" kern="0" cap="none" spc="0" baseline="0">
                <a:solidFill>
                  <a:srgbClr val="000000"/>
                </a:solidFill>
                <a:uFillTx/>
              </a:defRPr>
            </a:pPr>
            <a:r>
              <a:rPr lang="sv-SE" sz="2800" b="0" i="0" u="none" strike="noStrike" kern="1200" cap="none" spc="0" baseline="0">
                <a:solidFill>
                  <a:srgbClr val="000000"/>
                </a:solidFill>
                <a:uFillTx/>
                <a:latin typeface="Calibri Light"/>
                <a:cs typeface="Arial" pitchFamily="34"/>
              </a:rPr>
              <a:t>Vill förändra något i samhället</a:t>
            </a:r>
          </a:p>
        </p:txBody>
      </p:sp>
      <p:pic>
        <p:nvPicPr>
          <p:cNvPr id="4" name="Bildobjekt 4"/>
          <p:cNvPicPr>
            <a:picLocks noChangeAspect="1"/>
          </p:cNvPicPr>
          <p:nvPr/>
        </p:nvPicPr>
        <p:blipFill>
          <a:blip r:embed="rId3"/>
          <a:stretch>
            <a:fillRect/>
          </a:stretch>
        </p:blipFill>
        <p:spPr>
          <a:xfrm>
            <a:off x="4979721" y="2109694"/>
            <a:ext cx="6764566" cy="3901497"/>
          </a:xfrm>
          <a:prstGeom prst="rect">
            <a:avLst/>
          </a:prstGeom>
          <a:noFill/>
          <a:ln cap="flat">
            <a:noFill/>
          </a:ln>
        </p:spPr>
      </p:pic>
      <p:sp>
        <p:nvSpPr>
          <p:cNvPr id="5" name="textruta 5"/>
          <p:cNvSpPr txBox="1"/>
          <p:nvPr/>
        </p:nvSpPr>
        <p:spPr>
          <a:xfrm rot="184813">
            <a:off x="7586611" y="2390361"/>
            <a:ext cx="2421651"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3200" b="1" i="0" u="none" strike="noStrike" kern="1200" cap="none" spc="0" baseline="0">
                <a:solidFill>
                  <a:srgbClr val="FFFFFF"/>
                </a:solidFill>
                <a:uFillTx/>
                <a:latin typeface="Kristen ITC" pitchFamily="66"/>
              </a:rPr>
              <a:t>CHANGE</a:t>
            </a:r>
          </a:p>
        </p:txBody>
      </p:sp>
      <p:sp>
        <p:nvSpPr>
          <p:cNvPr id="6" name="textruta 6"/>
          <p:cNvSpPr txBox="1"/>
          <p:nvPr/>
        </p:nvSpPr>
        <p:spPr>
          <a:xfrm rot="184813">
            <a:off x="7581683" y="2926546"/>
            <a:ext cx="2369082"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2000" b="1" i="0" u="none" strike="noStrike" kern="1200" cap="none" spc="0" baseline="0">
                <a:solidFill>
                  <a:srgbClr val="FFFFFF"/>
                </a:solidFill>
                <a:uFillTx/>
                <a:latin typeface="Kristen ITC" pitchFamily="66"/>
              </a:rPr>
              <a:t>FÖRÄNDRING</a:t>
            </a:r>
          </a:p>
        </p:txBody>
      </p:sp>
      <p:sp>
        <p:nvSpPr>
          <p:cNvPr id="7" name="textruta 7"/>
          <p:cNvSpPr txBox="1"/>
          <p:nvPr/>
        </p:nvSpPr>
        <p:spPr>
          <a:xfrm rot="821312">
            <a:off x="7642160" y="4315510"/>
            <a:ext cx="1259055" cy="73866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050" b="1" i="0" u="none" strike="noStrike" kern="1200" cap="none" spc="0" baseline="0">
                <a:solidFill>
                  <a:srgbClr val="FFFFFF"/>
                </a:solidFill>
                <a:uFillTx/>
                <a:latin typeface="Kristen ITC" pitchFamily="66"/>
              </a:rPr>
              <a:t>TILL-</a:t>
            </a:r>
            <a:br>
              <a:rPr lang="sv-SE" sz="1050" b="1" i="0" u="none" strike="noStrike" kern="1200" cap="none" spc="0" baseline="0">
                <a:solidFill>
                  <a:srgbClr val="FFFFFF"/>
                </a:solidFill>
                <a:uFillTx/>
                <a:latin typeface="Kristen ITC" pitchFamily="66"/>
              </a:rPr>
            </a:br>
            <a:r>
              <a:rPr lang="sv-SE" sz="1050" b="1" i="0" u="none" strike="noStrike" kern="1200" cap="none" spc="0" baseline="0">
                <a:solidFill>
                  <a:srgbClr val="FFFFFF"/>
                </a:solidFill>
                <a:uFillTx/>
                <a:latin typeface="Kristen ITC" pitchFamily="66"/>
              </a:rPr>
              <a:t>SAMMANS </a:t>
            </a:r>
            <a:br>
              <a:rPr lang="sv-SE" sz="1050" b="1" i="0" u="none" strike="noStrike" kern="1200" cap="none" spc="0" baseline="0">
                <a:solidFill>
                  <a:srgbClr val="FFFFFF"/>
                </a:solidFill>
                <a:uFillTx/>
                <a:latin typeface="Kristen ITC" pitchFamily="66"/>
              </a:rPr>
            </a:br>
            <a:r>
              <a:rPr lang="sv-SE" sz="1050" b="1" i="0" u="none" strike="noStrike" kern="1200" cap="none" spc="0" baseline="0">
                <a:solidFill>
                  <a:srgbClr val="FFFFFF"/>
                </a:solidFill>
                <a:uFillTx/>
                <a:latin typeface="Kristen ITC" pitchFamily="66"/>
              </a:rPr>
              <a:t>ÄR VI </a:t>
            </a:r>
            <a:br>
              <a:rPr lang="sv-SE" sz="1050" b="1" i="0" u="none" strike="noStrike" kern="1200" cap="none" spc="0" baseline="0">
                <a:solidFill>
                  <a:srgbClr val="FFFFFF"/>
                </a:solidFill>
                <a:uFillTx/>
                <a:latin typeface="Kristen ITC" pitchFamily="66"/>
              </a:rPr>
            </a:br>
            <a:r>
              <a:rPr lang="sv-SE" sz="1050" b="1" i="0" u="none" strike="noStrike" kern="1200" cap="none" spc="0" baseline="0">
                <a:solidFill>
                  <a:srgbClr val="FFFFFF"/>
                </a:solidFill>
                <a:uFillTx/>
                <a:latin typeface="Kristen ITC" pitchFamily="66"/>
              </a:rPr>
              <a:t>STARKA</a:t>
            </a:r>
          </a:p>
        </p:txBody>
      </p:sp>
      <p:sp>
        <p:nvSpPr>
          <p:cNvPr id="8" name="textruta 8"/>
          <p:cNvSpPr txBox="1"/>
          <p:nvPr/>
        </p:nvSpPr>
        <p:spPr>
          <a:xfrm rot="184813">
            <a:off x="9064255" y="4240641"/>
            <a:ext cx="2219843" cy="52321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400" b="1" i="0" u="none" strike="noStrike" kern="1200" cap="none" spc="0" baseline="0">
                <a:solidFill>
                  <a:srgbClr val="FFFFFF"/>
                </a:solidFill>
                <a:uFillTx/>
                <a:latin typeface="Kristen ITC" pitchFamily="66"/>
              </a:rPr>
              <a:t>VI</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400" b="1" i="0" u="none" strike="noStrike" kern="1200" cap="none" spc="0" baseline="0">
                <a:solidFill>
                  <a:srgbClr val="FFFFFF"/>
                </a:solidFill>
                <a:uFillTx/>
                <a:latin typeface="Kristen ITC" pitchFamily="66"/>
              </a:rPr>
              <a:t>KAN!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20">
    <p:spTree>
      <p:nvGrpSpPr>
        <p:cNvPr id="1" name=""/>
        <p:cNvGrpSpPr/>
        <p:nvPr/>
      </p:nvGrpSpPr>
      <p:grpSpPr>
        <a:xfrm>
          <a:off x="0" y="0"/>
          <a:ext cx="0" cy="0"/>
          <a:chOff x="0" y="0"/>
          <a:chExt cx="0" cy="0"/>
        </a:xfrm>
      </p:grpSpPr>
      <p:sp>
        <p:nvSpPr>
          <p:cNvPr id="2" name="Rubrik 1"/>
          <p:cNvSpPr txBox="1">
            <a:spLocks noGrp="1"/>
          </p:cNvSpPr>
          <p:nvPr>
            <p:ph type="title"/>
          </p:nvPr>
        </p:nvSpPr>
        <p:spPr>
          <a:xfrm>
            <a:off x="659035" y="144219"/>
            <a:ext cx="9720072" cy="1263746"/>
          </a:xfrm>
        </p:spPr>
        <p:txBody>
          <a:bodyPr/>
          <a:lstStyle/>
          <a:p>
            <a:pPr lvl="0"/>
            <a:r>
              <a:rPr lang="sv-SE" sz="4400">
                <a:latin typeface="Calibri"/>
              </a:rPr>
              <a:t>Folkrörelsen från början</a:t>
            </a:r>
          </a:p>
        </p:txBody>
      </p:sp>
      <p:sp>
        <p:nvSpPr>
          <p:cNvPr id="3" name="Platshållare för innehåll 2"/>
          <p:cNvSpPr txBox="1"/>
          <p:nvPr/>
        </p:nvSpPr>
        <p:spPr>
          <a:xfrm>
            <a:off x="1268867" y="1638577"/>
            <a:ext cx="3920288" cy="3937616"/>
          </a:xfrm>
          <a:prstGeom prst="rect">
            <a:avLst/>
          </a:prstGeom>
          <a:noFill/>
          <a:ln cap="flat">
            <a:noFill/>
          </a:ln>
        </p:spPr>
        <p:txBody>
          <a:bodyPr vert="horz" wrap="square" lIns="91440" tIns="45720" rIns="91440" bIns="45720" anchor="t" anchorCtr="0" compatLnSpc="1">
            <a:normAutofit/>
          </a:bodyPr>
          <a:lstStyle/>
          <a:p>
            <a:pPr marL="228600" marR="0" lvl="0" indent="-228600" algn="l" defTabSz="914400" rtl="0" fontAlgn="auto" hangingPunct="1">
              <a:lnSpc>
                <a:spcPct val="15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1200" cap="none" spc="0" baseline="0">
                <a:solidFill>
                  <a:srgbClr val="000000"/>
                </a:solidFill>
                <a:uFillTx/>
                <a:latin typeface="Calibri Light"/>
                <a:cs typeface="Arial" pitchFamily="34"/>
              </a:rPr>
              <a:t>Arbetarrörelsen</a:t>
            </a:r>
          </a:p>
          <a:p>
            <a:pPr marL="228600" marR="0" lvl="0" indent="-228600" algn="l" defTabSz="914400" rtl="0" fontAlgn="auto" hangingPunct="1">
              <a:lnSpc>
                <a:spcPct val="15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1200" cap="none" spc="0" baseline="0">
                <a:solidFill>
                  <a:srgbClr val="000000"/>
                </a:solidFill>
                <a:uFillTx/>
                <a:latin typeface="Calibri Light"/>
                <a:cs typeface="Arial" pitchFamily="34"/>
              </a:rPr>
              <a:t>Nykterhetsrörelsen</a:t>
            </a:r>
          </a:p>
          <a:p>
            <a:pPr marL="228600" marR="0" lvl="0" indent="-228600" algn="l" defTabSz="914400" rtl="0" fontAlgn="auto" hangingPunct="1">
              <a:lnSpc>
                <a:spcPct val="15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1200" cap="none" spc="0" baseline="0">
                <a:solidFill>
                  <a:srgbClr val="000000"/>
                </a:solidFill>
                <a:uFillTx/>
                <a:latin typeface="Calibri Light"/>
                <a:cs typeface="Arial" pitchFamily="34"/>
              </a:rPr>
              <a:t>Kvinnorörelsen</a:t>
            </a:r>
          </a:p>
          <a:p>
            <a:pPr marL="228600" marR="0" lvl="0" indent="-228600" algn="l" defTabSz="914400" rtl="0" fontAlgn="auto" hangingPunct="1">
              <a:lnSpc>
                <a:spcPct val="15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1200" cap="none" spc="0" baseline="0">
                <a:solidFill>
                  <a:srgbClr val="000000"/>
                </a:solidFill>
                <a:uFillTx/>
                <a:latin typeface="Calibri Light"/>
                <a:cs typeface="Arial" pitchFamily="34"/>
              </a:rPr>
              <a:t>Frikyrkorörelsen</a:t>
            </a:r>
          </a:p>
        </p:txBody>
      </p:sp>
      <p:pic>
        <p:nvPicPr>
          <p:cNvPr id="4" name="Bildobjekt 7"/>
          <p:cNvPicPr>
            <a:picLocks noChangeAspect="1"/>
          </p:cNvPicPr>
          <p:nvPr/>
        </p:nvPicPr>
        <p:blipFill>
          <a:blip r:embed="rId3"/>
          <a:stretch>
            <a:fillRect/>
          </a:stretch>
        </p:blipFill>
        <p:spPr>
          <a:xfrm>
            <a:off x="5388449" y="1229721"/>
            <a:ext cx="5958349" cy="4765871"/>
          </a:xfrm>
          <a:prstGeom prst="rect">
            <a:avLst/>
          </a:prstGeom>
          <a:noFill/>
          <a:ln cap="flat">
            <a:noFill/>
          </a:ln>
        </p:spPr>
      </p:pic>
      <p:pic>
        <p:nvPicPr>
          <p:cNvPr id="5" name="Bildobjekt 8"/>
          <p:cNvPicPr>
            <a:picLocks noChangeAspect="1"/>
          </p:cNvPicPr>
          <p:nvPr/>
        </p:nvPicPr>
        <p:blipFill>
          <a:blip r:embed="rId4"/>
          <a:stretch>
            <a:fillRect/>
          </a:stretch>
        </p:blipFill>
        <p:spPr>
          <a:xfrm>
            <a:off x="5582951" y="1827364"/>
            <a:ext cx="5569336" cy="3843497"/>
          </a:xfrm>
          <a:prstGeom prst="rect">
            <a:avLst/>
          </a:prstGeom>
          <a:noFill/>
          <a:ln cap="flat">
            <a:noFill/>
          </a:ln>
        </p:spPr>
      </p:pic>
      <p:pic>
        <p:nvPicPr>
          <p:cNvPr id="6" name="Bildobjekt 9"/>
          <p:cNvPicPr>
            <a:picLocks noChangeAspect="1"/>
          </p:cNvPicPr>
          <p:nvPr/>
        </p:nvPicPr>
        <p:blipFill>
          <a:blip r:embed="rId5"/>
          <a:stretch>
            <a:fillRect/>
          </a:stretch>
        </p:blipFill>
        <p:spPr>
          <a:xfrm>
            <a:off x="5519071" y="2063243"/>
            <a:ext cx="6027020" cy="3512951"/>
          </a:xfrm>
          <a:prstGeom prst="rect">
            <a:avLst/>
          </a:prstGeom>
          <a:noFill/>
          <a:ln cap="flat">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 presetClass="exit" presetSubtype="0" fill="hold" nodeType="withEffect">
                                  <p:stCondLst>
                                    <p:cond delay="0"/>
                                  </p:stCondLst>
                                  <p:childTnLst>
                                    <p:set>
                                      <p:cBhvr>
                                        <p:cTn id="25" dur="1" fill="hold">
                                          <p:stCondLst>
                                            <p:cond delay="0"/>
                                          </p:stCondLst>
                                        </p:cTn>
                                        <p:tgtEl>
                                          <p:spTgt spid="4"/>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500"/>
                                        <p:tgtEl>
                                          <p:spTgt spid="3">
                                            <p:txEl>
                                              <p:pRg st="3" end="3"/>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par>
                                <p:cTn id="34" presetID="1" presetClass="exit" presetSubtype="0" fill="hold" nodeType="withEffect">
                                  <p:stCondLst>
                                    <p:cond delay="0"/>
                                  </p:stCondLst>
                                  <p:childTnLst>
                                    <p:set>
                                      <p:cBhvr>
                                        <p:cTn id="35"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22">
    <p:spTree>
      <p:nvGrpSpPr>
        <p:cNvPr id="1" name=""/>
        <p:cNvGrpSpPr/>
        <p:nvPr/>
      </p:nvGrpSpPr>
      <p:grpSpPr>
        <a:xfrm>
          <a:off x="0" y="0"/>
          <a:ext cx="0" cy="0"/>
          <a:chOff x="0" y="0"/>
          <a:chExt cx="0" cy="0"/>
        </a:xfrm>
      </p:grpSpPr>
      <p:pic>
        <p:nvPicPr>
          <p:cNvPr id="2" name="Bildobjekt 4"/>
          <p:cNvPicPr>
            <a:picLocks noChangeAspect="1"/>
          </p:cNvPicPr>
          <p:nvPr/>
        </p:nvPicPr>
        <p:blipFill>
          <a:blip r:embed="rId3"/>
          <a:stretch>
            <a:fillRect/>
          </a:stretch>
        </p:blipFill>
        <p:spPr>
          <a:xfrm>
            <a:off x="8217758" y="3812535"/>
            <a:ext cx="3388528" cy="2135087"/>
          </a:xfrm>
          <a:prstGeom prst="rect">
            <a:avLst/>
          </a:prstGeom>
          <a:noFill/>
          <a:ln cap="flat">
            <a:noFill/>
          </a:ln>
        </p:spPr>
      </p:pic>
      <p:sp>
        <p:nvSpPr>
          <p:cNvPr id="3" name="Platshållare för innehåll 3"/>
          <p:cNvSpPr txBox="1"/>
          <p:nvPr/>
        </p:nvSpPr>
        <p:spPr>
          <a:xfrm>
            <a:off x="1242038" y="1218227"/>
            <a:ext cx="5255285" cy="3195846"/>
          </a:xfrm>
          <a:prstGeom prst="rect">
            <a:avLst/>
          </a:prstGeom>
          <a:noFill/>
          <a:ln cap="flat">
            <a:noFill/>
          </a:ln>
        </p:spPr>
        <p:txBody>
          <a:bodyPr vert="horz" wrap="square" lIns="91440" tIns="45720" rIns="91440" bIns="45720" anchor="t" anchorCtr="0" compatLnSpc="1">
            <a:noAutofit/>
          </a:bodyPr>
          <a:lstStyle/>
          <a:p>
            <a:pPr marL="228600" marR="0" lvl="0" indent="-228600" algn="l" defTabSz="914400" rtl="0" fontAlgn="auto" hangingPunct="1">
              <a:lnSpc>
                <a:spcPct val="14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0" cap="none" spc="0" baseline="0">
                <a:solidFill>
                  <a:srgbClr val="000000"/>
                </a:solidFill>
                <a:uFillTx/>
                <a:latin typeface="Calibri Light"/>
                <a:cs typeface="Arial" pitchFamily="34"/>
              </a:rPr>
              <a:t>Ambulanser</a:t>
            </a:r>
          </a:p>
          <a:p>
            <a:pPr marL="228600" marR="0" lvl="0" indent="-228600" algn="l" defTabSz="914400" rtl="0" fontAlgn="auto" hangingPunct="1">
              <a:lnSpc>
                <a:spcPct val="14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0" cap="none" spc="0" baseline="0">
                <a:solidFill>
                  <a:srgbClr val="000000"/>
                </a:solidFill>
                <a:uFillTx/>
                <a:latin typeface="Calibri Light"/>
                <a:cs typeface="Arial" pitchFamily="34"/>
              </a:rPr>
              <a:t>Systembolaget</a:t>
            </a:r>
          </a:p>
          <a:p>
            <a:pPr marL="228600" marR="0" lvl="0" indent="-228600" algn="l" defTabSz="914400" rtl="0" fontAlgn="auto" hangingPunct="1">
              <a:lnSpc>
                <a:spcPct val="14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0" cap="none" spc="0" baseline="0">
                <a:solidFill>
                  <a:srgbClr val="000000"/>
                </a:solidFill>
                <a:uFillTx/>
                <a:latin typeface="Calibri Light"/>
                <a:cs typeface="Arial" pitchFamily="34"/>
              </a:rPr>
              <a:t>Folkbiblioteken</a:t>
            </a:r>
          </a:p>
          <a:p>
            <a:pPr marL="228600" marR="0" lvl="0" indent="-228600" algn="l" defTabSz="914400" rtl="0" fontAlgn="auto" hangingPunct="1">
              <a:lnSpc>
                <a:spcPct val="14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1200" cap="none" spc="0" baseline="0">
                <a:solidFill>
                  <a:srgbClr val="000000"/>
                </a:solidFill>
                <a:uFillTx/>
                <a:latin typeface="Calibri Light"/>
                <a:cs typeface="Arial" pitchFamily="34"/>
              </a:rPr>
              <a:t>Folktandvård</a:t>
            </a:r>
          </a:p>
          <a:p>
            <a:pPr marL="0" marR="0" lvl="0" indent="0" algn="l" defTabSz="914400" rtl="0" fontAlgn="auto" hangingPunct="1">
              <a:lnSpc>
                <a:spcPct val="80000"/>
              </a:lnSpc>
              <a:spcBef>
                <a:spcPts val="1000"/>
              </a:spcBef>
              <a:spcAft>
                <a:spcPts val="0"/>
              </a:spcAft>
              <a:buNone/>
              <a:tabLst/>
              <a:defRPr sz="1800" b="0" i="0" u="none" strike="noStrike" kern="0" cap="none" spc="0" baseline="0">
                <a:solidFill>
                  <a:srgbClr val="000000"/>
                </a:solidFill>
                <a:uFillTx/>
              </a:defRPr>
            </a:pPr>
            <a:endParaRPr lang="sv-SE" sz="2000" b="0" i="0" u="none" strike="noStrike" kern="1200" cap="none" spc="0" baseline="0">
              <a:solidFill>
                <a:srgbClr val="000000"/>
              </a:solidFill>
              <a:uFillTx/>
              <a:latin typeface="Arial" pitchFamily="34"/>
              <a:cs typeface="Arial" pitchFamily="34"/>
            </a:endParaRPr>
          </a:p>
        </p:txBody>
      </p:sp>
      <p:pic>
        <p:nvPicPr>
          <p:cNvPr id="4" name="Bildobjekt 6"/>
          <p:cNvPicPr>
            <a:picLocks noChangeAspect="1"/>
          </p:cNvPicPr>
          <p:nvPr/>
        </p:nvPicPr>
        <p:blipFill>
          <a:blip r:embed="rId4"/>
          <a:stretch>
            <a:fillRect/>
          </a:stretch>
        </p:blipFill>
        <p:spPr>
          <a:xfrm>
            <a:off x="8804245" y="1218227"/>
            <a:ext cx="2215545" cy="2560420"/>
          </a:xfrm>
          <a:prstGeom prst="rect">
            <a:avLst/>
          </a:prstGeom>
          <a:noFill/>
          <a:ln cap="flat">
            <a:noFill/>
          </a:ln>
        </p:spPr>
      </p:pic>
      <p:pic>
        <p:nvPicPr>
          <p:cNvPr id="5" name="Bildobjekt 7"/>
          <p:cNvPicPr>
            <a:picLocks noChangeAspect="1"/>
          </p:cNvPicPr>
          <p:nvPr/>
        </p:nvPicPr>
        <p:blipFill>
          <a:blip r:embed="rId5"/>
          <a:stretch>
            <a:fillRect/>
          </a:stretch>
        </p:blipFill>
        <p:spPr>
          <a:xfrm>
            <a:off x="5408218" y="2197001"/>
            <a:ext cx="2953237" cy="4029422"/>
          </a:xfrm>
          <a:prstGeom prst="rect">
            <a:avLst/>
          </a:prstGeom>
          <a:noFill/>
          <a:ln cap="flat">
            <a:noFill/>
          </a:ln>
        </p:spPr>
      </p:pic>
      <p:sp>
        <p:nvSpPr>
          <p:cNvPr id="6" name="textruta 8"/>
          <p:cNvSpPr txBox="1"/>
          <p:nvPr/>
        </p:nvSpPr>
        <p:spPr>
          <a:xfrm>
            <a:off x="758750" y="365741"/>
            <a:ext cx="10570866" cy="76944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4400" b="0" i="0" u="none" strike="noStrike" kern="1200" cap="none" spc="0" baseline="0">
                <a:solidFill>
                  <a:srgbClr val="000000"/>
                </a:solidFill>
                <a:uFillTx/>
                <a:latin typeface="Calibri"/>
              </a:rPr>
              <a:t>Verksamheter som vuxit fram ur folkrörelsen</a:t>
            </a:r>
          </a:p>
        </p:txBody>
      </p:sp>
      <p:pic>
        <p:nvPicPr>
          <p:cNvPr id="7" name="Bildobjekt 9"/>
          <p:cNvPicPr>
            <a:picLocks noChangeAspect="1"/>
          </p:cNvPicPr>
          <p:nvPr/>
        </p:nvPicPr>
        <p:blipFill>
          <a:blip r:embed="rId6"/>
          <a:stretch>
            <a:fillRect/>
          </a:stretch>
        </p:blipFill>
        <p:spPr>
          <a:xfrm>
            <a:off x="2480273" y="4211717"/>
            <a:ext cx="2778825" cy="2129473"/>
          </a:xfrm>
          <a:prstGeom prst="rect">
            <a:avLst/>
          </a:prstGeom>
          <a:noFill/>
          <a:ln cap="flat">
            <a:noFill/>
          </a:ln>
        </p:spPr>
      </p:pic>
      <p:sp>
        <p:nvSpPr>
          <p:cNvPr id="8" name="textruta 9"/>
          <p:cNvSpPr txBox="1"/>
          <p:nvPr/>
        </p:nvSpPr>
        <p:spPr>
          <a:xfrm>
            <a:off x="10567693" y="6504968"/>
            <a:ext cx="1624312"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100" b="0" i="0" u="none" strike="noStrike" kern="1200" cap="none" spc="0" baseline="0">
                <a:solidFill>
                  <a:srgbClr val="000000"/>
                </a:solidFill>
                <a:uFillTx/>
                <a:latin typeface="Calibri"/>
              </a:rPr>
              <a:t>Bilder från Vecteezy.com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5" name="Rubrik 1"/>
          <p:cNvSpPr txBox="1">
            <a:spLocks noGrp="1"/>
          </p:cNvSpPr>
          <p:nvPr>
            <p:ph type="title"/>
          </p:nvPr>
        </p:nvSpPr>
        <p:spPr>
          <a:xfrm>
            <a:off x="1223766" y="251015"/>
            <a:ext cx="3964844" cy="1190924"/>
          </a:xfrm>
        </p:spPr>
        <p:txBody>
          <a:bodyPr/>
          <a:lstStyle/>
          <a:p>
            <a:pPr lvl="0"/>
            <a:r>
              <a:rPr lang="sv-SE" dirty="0" smtClean="0">
                <a:latin typeface="Calibri"/>
              </a:rPr>
              <a:t>Vem är jag?</a:t>
            </a:r>
            <a:endParaRPr lang="sv-SE" dirty="0">
              <a:latin typeface="Calibri"/>
            </a:endParaRPr>
          </a:p>
        </p:txBody>
      </p:sp>
      <p:sp>
        <p:nvSpPr>
          <p:cNvPr id="6" name="Platshållare för text 2"/>
          <p:cNvSpPr txBox="1">
            <a:spLocks noGrp="1"/>
          </p:cNvSpPr>
          <p:nvPr>
            <p:ph type="body" idx="4294967295"/>
          </p:nvPr>
        </p:nvSpPr>
        <p:spPr>
          <a:xfrm>
            <a:off x="1468315" y="1441939"/>
            <a:ext cx="5829300" cy="3807068"/>
          </a:xfrm>
        </p:spPr>
        <p:txBody>
          <a:bodyPr>
            <a:normAutofit/>
          </a:bodyPr>
          <a:lstStyle/>
          <a:p>
            <a:pPr marL="0" indent="0">
              <a:buNone/>
            </a:pPr>
            <a:r>
              <a:rPr lang="sv-SE" dirty="0" smtClean="0"/>
              <a:t>XX</a:t>
            </a:r>
            <a:r>
              <a:rPr lang="sv-SE" dirty="0" smtClean="0"/>
              <a:t> </a:t>
            </a:r>
            <a:r>
              <a:rPr lang="sv-SE" dirty="0"/>
              <a:t>år</a:t>
            </a:r>
            <a:br>
              <a:rPr lang="sv-SE" dirty="0"/>
            </a:br>
            <a:endParaRPr lang="sv-SE" dirty="0"/>
          </a:p>
          <a:p>
            <a:pPr>
              <a:lnSpc>
                <a:spcPct val="120000"/>
              </a:lnSpc>
              <a:buFont typeface="Wingdings" panose="05000000000000000000" pitchFamily="2" charset="2"/>
              <a:buChar char="v"/>
            </a:pPr>
            <a:r>
              <a:rPr lang="sv-SE" sz="3000" dirty="0" smtClean="0">
                <a:latin typeface="+mj-lt"/>
              </a:rPr>
              <a:t> Jobbar </a:t>
            </a:r>
            <a:r>
              <a:rPr lang="sv-SE" sz="3000" dirty="0">
                <a:latin typeface="+mj-lt"/>
              </a:rPr>
              <a:t>med </a:t>
            </a:r>
            <a:r>
              <a:rPr lang="sv-SE" sz="3000" dirty="0" smtClean="0">
                <a:latin typeface="+mj-lt"/>
              </a:rPr>
              <a:t>….</a:t>
            </a:r>
            <a:endParaRPr lang="sv-SE" sz="3000" dirty="0">
              <a:latin typeface="+mj-lt"/>
            </a:endParaRPr>
          </a:p>
          <a:p>
            <a:pPr>
              <a:lnSpc>
                <a:spcPct val="120000"/>
              </a:lnSpc>
              <a:buFont typeface="Wingdings" panose="05000000000000000000" pitchFamily="2" charset="2"/>
              <a:buChar char="v"/>
            </a:pPr>
            <a:r>
              <a:rPr lang="sv-SE" sz="3000" dirty="0" smtClean="0">
                <a:latin typeface="+mj-lt"/>
              </a:rPr>
              <a:t> Tycker </a:t>
            </a:r>
            <a:r>
              <a:rPr lang="sv-SE" sz="3000" dirty="0">
                <a:latin typeface="+mj-lt"/>
              </a:rPr>
              <a:t>om </a:t>
            </a:r>
            <a:r>
              <a:rPr lang="sv-SE" sz="3000" dirty="0" smtClean="0">
                <a:latin typeface="+mj-lt"/>
              </a:rPr>
              <a:t>…..</a:t>
            </a:r>
            <a:endParaRPr lang="sv-SE" sz="3000" dirty="0">
              <a:latin typeface="+mj-lt"/>
            </a:endParaRPr>
          </a:p>
          <a:p>
            <a:pPr>
              <a:lnSpc>
                <a:spcPct val="120000"/>
              </a:lnSpc>
              <a:buFont typeface="Wingdings" panose="05000000000000000000" pitchFamily="2" charset="2"/>
              <a:buChar char="v"/>
            </a:pPr>
            <a:r>
              <a:rPr lang="sv-SE" sz="3000" dirty="0">
                <a:latin typeface="+mj-lt"/>
              </a:rPr>
              <a:t> </a:t>
            </a:r>
            <a:r>
              <a:rPr lang="sv-SE" sz="3000" dirty="0" smtClean="0">
                <a:latin typeface="+mj-lt"/>
              </a:rPr>
              <a:t>På fritiden ….</a:t>
            </a:r>
            <a:endParaRPr lang="sv-SE" sz="3000" dirty="0">
              <a:latin typeface="+mj-lt"/>
            </a:endParaRPr>
          </a:p>
          <a:p>
            <a:pPr lvl="0"/>
            <a:endParaRPr lang="sv-SE" dirty="0"/>
          </a:p>
        </p:txBody>
      </p:sp>
      <p:sp>
        <p:nvSpPr>
          <p:cNvPr id="7" name="Rektangel 6"/>
          <p:cNvSpPr/>
          <p:nvPr/>
        </p:nvSpPr>
        <p:spPr>
          <a:xfrm>
            <a:off x="7670800" y="1351280"/>
            <a:ext cx="3007360" cy="351536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sv-SE"/>
          </a:p>
        </p:txBody>
      </p:sp>
      <p:sp>
        <p:nvSpPr>
          <p:cNvPr id="8" name="textruta 7"/>
          <p:cNvSpPr txBox="1"/>
          <p:nvPr/>
        </p:nvSpPr>
        <p:spPr>
          <a:xfrm>
            <a:off x="8844280" y="2907268"/>
            <a:ext cx="660400" cy="369332"/>
          </a:xfrm>
          <a:prstGeom prst="rect">
            <a:avLst/>
          </a:prstGeom>
          <a:noFill/>
        </p:spPr>
        <p:txBody>
          <a:bodyPr wrap="square" rtlCol="0">
            <a:spAutoFit/>
          </a:bodyPr>
          <a:lstStyle/>
          <a:p>
            <a:r>
              <a:rPr lang="sv-SE" dirty="0" smtClean="0"/>
              <a:t>BILD</a:t>
            </a:r>
            <a:endParaRPr lang="sv-SE" dirty="0"/>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name="Slide28">
    <p:spTree>
      <p:nvGrpSpPr>
        <p:cNvPr id="1" name=""/>
        <p:cNvGrpSpPr/>
        <p:nvPr/>
      </p:nvGrpSpPr>
      <p:grpSpPr>
        <a:xfrm>
          <a:off x="0" y="0"/>
          <a:ext cx="0" cy="0"/>
          <a:chOff x="0" y="0"/>
          <a:chExt cx="0" cy="0"/>
        </a:xfrm>
      </p:grpSpPr>
      <p:sp>
        <p:nvSpPr>
          <p:cNvPr id="2" name="Rubrik 1"/>
          <p:cNvSpPr txBox="1">
            <a:spLocks noGrp="1"/>
          </p:cNvSpPr>
          <p:nvPr>
            <p:ph type="title"/>
          </p:nvPr>
        </p:nvSpPr>
        <p:spPr/>
        <p:txBody>
          <a:bodyPr/>
          <a:lstStyle/>
          <a:p>
            <a:pPr lvl="0"/>
            <a:r>
              <a:rPr lang="sv-SE">
                <a:latin typeface="Calibri"/>
              </a:rPr>
              <a:t>Fackförbund</a:t>
            </a:r>
            <a:br>
              <a:rPr lang="sv-SE">
                <a:latin typeface="Calibri"/>
              </a:rPr>
            </a:br>
            <a:r>
              <a:rPr lang="sv-SE" sz="2800">
                <a:latin typeface="Calibri Light"/>
              </a:rPr>
              <a:t>Förening på jobbet</a:t>
            </a:r>
            <a:endParaRPr lang="sv-SE">
              <a:latin typeface="Calibri Light"/>
            </a:endParaRPr>
          </a:p>
        </p:txBody>
      </p:sp>
      <p:pic>
        <p:nvPicPr>
          <p:cNvPr id="3" name="Bildobjekt 21"/>
          <p:cNvPicPr>
            <a:picLocks noChangeAspect="1"/>
          </p:cNvPicPr>
          <p:nvPr/>
        </p:nvPicPr>
        <p:blipFill>
          <a:blip r:embed="rId3"/>
          <a:stretch>
            <a:fillRect/>
          </a:stretch>
        </p:blipFill>
        <p:spPr>
          <a:xfrm>
            <a:off x="7371856" y="262835"/>
            <a:ext cx="4586310" cy="2430118"/>
          </a:xfrm>
          <a:prstGeom prst="rect">
            <a:avLst/>
          </a:prstGeom>
          <a:noFill/>
          <a:ln cap="flat">
            <a:noFill/>
          </a:ln>
        </p:spPr>
      </p:pic>
      <p:sp>
        <p:nvSpPr>
          <p:cNvPr id="4" name="Ellips 46"/>
          <p:cNvSpPr/>
          <p:nvPr/>
        </p:nvSpPr>
        <p:spPr>
          <a:xfrm>
            <a:off x="7536823" y="3566041"/>
            <a:ext cx="1852181" cy="177565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4643">
              <a:alpha val="5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sp>
        <p:nvSpPr>
          <p:cNvPr id="5" name="Ellips 47"/>
          <p:cNvSpPr/>
          <p:nvPr/>
        </p:nvSpPr>
        <p:spPr>
          <a:xfrm>
            <a:off x="745784" y="2840675"/>
            <a:ext cx="1852181" cy="177375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4643">
              <a:alpha val="5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sp>
        <p:nvSpPr>
          <p:cNvPr id="6" name="Ellips 45"/>
          <p:cNvSpPr/>
          <p:nvPr/>
        </p:nvSpPr>
        <p:spPr>
          <a:xfrm>
            <a:off x="4686473" y="3262240"/>
            <a:ext cx="1852181" cy="177565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4643">
              <a:alpha val="5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sp>
        <p:nvSpPr>
          <p:cNvPr id="7" name="Platshållare för text 4"/>
          <p:cNvSpPr txBox="1">
            <a:spLocks noGrp="1"/>
          </p:cNvSpPr>
          <p:nvPr>
            <p:ph type="body" idx="4294967295"/>
          </p:nvPr>
        </p:nvSpPr>
        <p:spPr>
          <a:xfrm>
            <a:off x="889146" y="1825500"/>
            <a:ext cx="6330491" cy="627378"/>
          </a:xfrm>
        </p:spPr>
        <p:txBody>
          <a:bodyPr>
            <a:noAutofit/>
          </a:bodyPr>
          <a:lstStyle/>
          <a:p>
            <a:pPr marL="0" lvl="0" indent="0">
              <a:lnSpc>
                <a:spcPct val="100000"/>
              </a:lnSpc>
              <a:spcBef>
                <a:spcPts val="0"/>
              </a:spcBef>
              <a:buNone/>
            </a:pPr>
            <a:r>
              <a:rPr lang="sv-SE" kern="0" dirty="0">
                <a:latin typeface="Calibri Light"/>
              </a:rPr>
              <a:t>Fackförbund jobbar för dina rättigheter på jobbet.</a:t>
            </a:r>
          </a:p>
        </p:txBody>
      </p:sp>
      <p:sp>
        <p:nvSpPr>
          <p:cNvPr id="8" name="Ellips 44"/>
          <p:cNvSpPr/>
          <p:nvPr/>
        </p:nvSpPr>
        <p:spPr>
          <a:xfrm>
            <a:off x="9565328" y="2805808"/>
            <a:ext cx="1852181" cy="1775655"/>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4643">
              <a:alpha val="5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sp>
        <p:nvSpPr>
          <p:cNvPr id="9" name="Ellips 43"/>
          <p:cNvSpPr/>
          <p:nvPr/>
        </p:nvSpPr>
        <p:spPr>
          <a:xfrm>
            <a:off x="2732181" y="4181542"/>
            <a:ext cx="1546908" cy="156881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004643">
              <a:alpha val="50000"/>
            </a:srgbClr>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pic>
        <p:nvPicPr>
          <p:cNvPr id="10" name="Platshållare för innehåll 6" descr="En bild som visar text&#10;&#10;Automatiskt genererad beskrivning"/>
          <p:cNvPicPr>
            <a:picLocks noGrp="1" noChangeAspect="1"/>
          </p:cNvPicPr>
          <p:nvPr>
            <p:ph type="pic" idx="4294967295"/>
          </p:nvPr>
        </p:nvPicPr>
        <p:blipFill>
          <a:blip r:embed="rId4"/>
          <a:stretch>
            <a:fillRect/>
          </a:stretch>
        </p:blipFill>
        <p:spPr>
          <a:xfrm>
            <a:off x="3271732" y="4631692"/>
            <a:ext cx="1661903" cy="1419999"/>
          </a:xfrm>
        </p:spPr>
      </p:pic>
      <p:pic>
        <p:nvPicPr>
          <p:cNvPr id="11" name="Bildobjekt 23" descr="En bild som visar text, vektorgrafik&#10;&#10;Automatiskt genererad beskrivning"/>
          <p:cNvPicPr>
            <a:picLocks noChangeAspect="1"/>
          </p:cNvPicPr>
          <p:nvPr/>
        </p:nvPicPr>
        <p:blipFill>
          <a:blip r:embed="rId5"/>
          <a:stretch>
            <a:fillRect/>
          </a:stretch>
        </p:blipFill>
        <p:spPr>
          <a:xfrm>
            <a:off x="6463152" y="4484208"/>
            <a:ext cx="2283137" cy="1466459"/>
          </a:xfrm>
          <a:prstGeom prst="rect">
            <a:avLst/>
          </a:prstGeom>
          <a:noFill/>
          <a:ln cap="flat">
            <a:noFill/>
          </a:ln>
        </p:spPr>
      </p:pic>
      <p:sp>
        <p:nvSpPr>
          <p:cNvPr id="12" name="textruta 32"/>
          <p:cNvSpPr txBox="1"/>
          <p:nvPr/>
        </p:nvSpPr>
        <p:spPr>
          <a:xfrm>
            <a:off x="3136593" y="4604826"/>
            <a:ext cx="1286871"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2800" b="0" i="0" u="none" strike="noStrike" kern="1200" cap="none" spc="0" baseline="0">
                <a:solidFill>
                  <a:srgbClr val="FFFFFF"/>
                </a:solidFill>
                <a:uFillTx/>
                <a:latin typeface="Calibri"/>
              </a:rPr>
              <a:t>Lön </a:t>
            </a:r>
          </a:p>
        </p:txBody>
      </p:sp>
      <p:sp>
        <p:nvSpPr>
          <p:cNvPr id="13" name="textruta 34"/>
          <p:cNvSpPr txBox="1"/>
          <p:nvPr/>
        </p:nvSpPr>
        <p:spPr>
          <a:xfrm>
            <a:off x="7615964" y="4146904"/>
            <a:ext cx="2807482" cy="67710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2000" b="0" i="0" u="none" strike="noStrike" kern="1200" cap="none" spc="0" baseline="0">
                <a:solidFill>
                  <a:srgbClr val="FFFFFF"/>
                </a:solidFill>
                <a:uFillTx/>
                <a:latin typeface="Calibri"/>
              </a:rPr>
              <a:t>Diskriminering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000000"/>
              </a:solidFill>
              <a:uFillTx/>
              <a:latin typeface="Calibri"/>
            </a:endParaRPr>
          </a:p>
        </p:txBody>
      </p:sp>
      <p:sp>
        <p:nvSpPr>
          <p:cNvPr id="14" name="textruta 35"/>
          <p:cNvSpPr txBox="1"/>
          <p:nvPr/>
        </p:nvSpPr>
        <p:spPr>
          <a:xfrm>
            <a:off x="4679204" y="3915936"/>
            <a:ext cx="2379716" cy="163121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2800" b="0" i="0" u="none" strike="noStrike" kern="1200" cap="none" spc="0" baseline="0">
                <a:solidFill>
                  <a:srgbClr val="FFFFFF"/>
                </a:solidFill>
                <a:uFillTx/>
                <a:latin typeface="Calibri"/>
              </a:rPr>
              <a:t>Arbetsmiljö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800" b="0" i="0" u="none" strike="noStrike" kern="1200" cap="none" spc="0" baseline="0">
                <a:solidFill>
                  <a:srgbClr val="000000"/>
                </a:solidFill>
                <a:uFillTx/>
                <a:latin typeface="Calibri"/>
              </a:rPr>
              <a:t>                           			</a:t>
            </a:r>
            <a:br>
              <a:rPr lang="sv-SE" sz="1800" b="0" i="0" u="none" strike="noStrike" kern="1200" cap="none" spc="0" baseline="0">
                <a:solidFill>
                  <a:srgbClr val="000000"/>
                </a:solidFill>
                <a:uFillTx/>
                <a:latin typeface="Calibri"/>
              </a:rPr>
            </a:br>
            <a:endParaRPr lang="sv-SE" sz="1800" b="0" i="0" u="none" strike="noStrike" kern="1200" cap="none" spc="0" baseline="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000000"/>
              </a:solidFill>
              <a:uFillTx/>
              <a:latin typeface="Calibri"/>
            </a:endParaRPr>
          </a:p>
        </p:txBody>
      </p:sp>
      <p:sp>
        <p:nvSpPr>
          <p:cNvPr id="15" name="textruta 36"/>
          <p:cNvSpPr txBox="1"/>
          <p:nvPr/>
        </p:nvSpPr>
        <p:spPr>
          <a:xfrm>
            <a:off x="9565328" y="3262240"/>
            <a:ext cx="1958599"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2800" b="0" i="0" u="none" strike="noStrike" kern="1200" cap="none" spc="0" baseline="0" dirty="0">
                <a:solidFill>
                  <a:srgbClr val="FFFFFF"/>
                </a:solidFill>
                <a:uFillTx/>
                <a:latin typeface="Calibri"/>
              </a:rPr>
              <a:t>Uppsägning </a:t>
            </a:r>
          </a:p>
        </p:txBody>
      </p:sp>
      <p:pic>
        <p:nvPicPr>
          <p:cNvPr id="16" name="Picture 8"/>
          <p:cNvPicPr>
            <a:picLocks noChangeAspect="1"/>
          </p:cNvPicPr>
          <p:nvPr/>
        </p:nvPicPr>
        <p:blipFill>
          <a:blip r:embed="rId6"/>
          <a:srcRect/>
          <a:stretch>
            <a:fillRect/>
          </a:stretch>
        </p:blipFill>
        <p:spPr>
          <a:xfrm>
            <a:off x="5263469" y="2486646"/>
            <a:ext cx="2440487" cy="1729459"/>
          </a:xfrm>
          <a:prstGeom prst="rect">
            <a:avLst/>
          </a:prstGeom>
          <a:noFill/>
          <a:ln cap="flat">
            <a:noFill/>
          </a:ln>
        </p:spPr>
      </p:pic>
      <p:sp>
        <p:nvSpPr>
          <p:cNvPr id="17" name="textruta 38"/>
          <p:cNvSpPr txBox="1"/>
          <p:nvPr/>
        </p:nvSpPr>
        <p:spPr>
          <a:xfrm>
            <a:off x="1129585" y="3314507"/>
            <a:ext cx="1351739"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2800" b="0" i="0" u="none" strike="noStrike" kern="1200" cap="none" spc="0" baseline="0">
                <a:solidFill>
                  <a:srgbClr val="FFFFFF"/>
                </a:solidFill>
                <a:uFillTx/>
                <a:latin typeface="Calibri"/>
              </a:rPr>
              <a:t>Regler </a:t>
            </a:r>
          </a:p>
        </p:txBody>
      </p:sp>
      <p:sp>
        <p:nvSpPr>
          <p:cNvPr id="18" name="textruta 9"/>
          <p:cNvSpPr txBox="1"/>
          <p:nvPr/>
        </p:nvSpPr>
        <p:spPr>
          <a:xfrm>
            <a:off x="9390595" y="6487503"/>
            <a:ext cx="2761140"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100" b="0" i="0" u="none" strike="noStrike" kern="1200" cap="none" spc="0" baseline="0">
                <a:solidFill>
                  <a:srgbClr val="000000"/>
                </a:solidFill>
                <a:uFillTx/>
                <a:latin typeface="Calibri"/>
              </a:rPr>
              <a:t>Bilder från Vecteezy.com &amp; Vectorportal.com</a:t>
            </a:r>
          </a:p>
        </p:txBody>
      </p:sp>
      <p:pic>
        <p:nvPicPr>
          <p:cNvPr id="19" name="Bildobjekt 45"/>
          <p:cNvPicPr>
            <a:picLocks noChangeAspect="1"/>
          </p:cNvPicPr>
          <p:nvPr/>
        </p:nvPicPr>
        <p:blipFill>
          <a:blip r:embed="rId7"/>
          <a:srcRect l="26544" t="2822" r="24687" b="41231"/>
          <a:stretch>
            <a:fillRect/>
          </a:stretch>
        </p:blipFill>
        <p:spPr>
          <a:xfrm>
            <a:off x="280163" y="3822393"/>
            <a:ext cx="1343034" cy="1534244"/>
          </a:xfrm>
          <a:prstGeom prst="rect">
            <a:avLst/>
          </a:prstGeom>
          <a:noFill/>
          <a:ln cap="flat">
            <a:noFill/>
          </a:ln>
        </p:spPr>
      </p:pic>
      <p:sp>
        <p:nvSpPr>
          <p:cNvPr id="20" name="Rektangel 42"/>
          <p:cNvSpPr/>
          <p:nvPr/>
        </p:nvSpPr>
        <p:spPr>
          <a:xfrm>
            <a:off x="522579" y="3957258"/>
            <a:ext cx="892353" cy="215222"/>
          </a:xfrm>
          <a:prstGeom prst="rect">
            <a:avLst/>
          </a:prstGeom>
          <a:solidFill>
            <a:srgbClr val="F9FAFE"/>
          </a:solidFill>
          <a:ln w="12701" cap="flat">
            <a:solidFill>
              <a:srgbClr val="F9FAFE"/>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sp>
        <p:nvSpPr>
          <p:cNvPr id="21" name="textruta 41"/>
          <p:cNvSpPr txBox="1"/>
          <p:nvPr/>
        </p:nvSpPr>
        <p:spPr>
          <a:xfrm>
            <a:off x="467102" y="3871606"/>
            <a:ext cx="991264" cy="400114"/>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800" b="1" i="0" u="none" strike="noStrike" kern="1200" cap="none" spc="0" baseline="0">
                <a:solidFill>
                  <a:srgbClr val="000000"/>
                </a:solidFill>
                <a:uFillTx/>
                <a:latin typeface="Calibri"/>
              </a:rPr>
              <a:t>REGLER</a:t>
            </a:r>
            <a:r>
              <a:rPr lang="sv-SE" sz="2000" b="1" i="0" u="none" strike="noStrike" kern="1200" cap="none" spc="0" baseline="0">
                <a:solidFill>
                  <a:srgbClr val="000000"/>
                </a:solidFill>
                <a:uFillTx/>
                <a:latin typeface="Calibri"/>
              </a:rPr>
              <a:t> </a:t>
            </a:r>
            <a:r>
              <a:rPr lang="sv-SE" sz="1200" b="1" i="0" u="none" strike="noStrike" kern="1200" cap="none" spc="0" baseline="0">
                <a:solidFill>
                  <a:srgbClr val="000000"/>
                </a:solidFill>
                <a:uFillTx/>
                <a:latin typeface="Calibri"/>
              </a:rPr>
              <a:t> </a:t>
            </a:r>
          </a:p>
        </p:txBody>
      </p:sp>
      <p:pic>
        <p:nvPicPr>
          <p:cNvPr id="22" name="Picture 4"/>
          <p:cNvPicPr>
            <a:picLocks noChangeAspect="1"/>
          </p:cNvPicPr>
          <p:nvPr/>
        </p:nvPicPr>
        <p:blipFill>
          <a:blip r:embed="rId8"/>
          <a:srcRect/>
          <a:stretch>
            <a:fillRect/>
          </a:stretch>
        </p:blipFill>
        <p:spPr>
          <a:xfrm>
            <a:off x="9224192" y="3370402"/>
            <a:ext cx="3324090" cy="2350977"/>
          </a:xfrm>
          <a:prstGeom prst="rect">
            <a:avLst/>
          </a:prstGeom>
          <a:noFill/>
          <a:ln cap="flat">
            <a:noFill/>
          </a:ln>
        </p:spPr>
      </p:pic>
      <p:sp>
        <p:nvSpPr>
          <p:cNvPr id="23" name="Förbudstecken 37"/>
          <p:cNvSpPr/>
          <p:nvPr/>
        </p:nvSpPr>
        <p:spPr>
          <a:xfrm>
            <a:off x="10034040" y="3696654"/>
            <a:ext cx="1695983" cy="1631216"/>
          </a:xfrm>
          <a:custGeom>
            <a:avLst/>
            <a:gdLst>
              <a:gd name="f0" fmla="val 21600000"/>
              <a:gd name="f1" fmla="val 10800000"/>
              <a:gd name="f2" fmla="val 5400000"/>
              <a:gd name="f3" fmla="val 180"/>
              <a:gd name="f4" fmla="val w"/>
              <a:gd name="f5" fmla="val h"/>
              <a:gd name="f6" fmla="val ss"/>
              <a:gd name="f7" fmla="val 0"/>
              <a:gd name="f8" fmla="*/ 5419351 1 1725033"/>
              <a:gd name="f9" fmla="*/ 0 0 1"/>
              <a:gd name="f10" fmla="+- 0 0 10800000"/>
              <a:gd name="f11" fmla="val 4025"/>
              <a:gd name="f12" fmla="+- 0 0 -360"/>
              <a:gd name="f13" fmla="+- 0 0 -180"/>
              <a:gd name="f14" fmla="abs f4"/>
              <a:gd name="f15" fmla="abs f5"/>
              <a:gd name="f16" fmla="abs f6"/>
              <a:gd name="f17" fmla="+- 2700000 f2 0"/>
              <a:gd name="f18" fmla="*/ f12 f1 1"/>
              <a:gd name="f19" fmla="*/ f13 f1 1"/>
              <a:gd name="f20" fmla="?: f14 f4 1"/>
              <a:gd name="f21" fmla="?: f15 f5 1"/>
              <a:gd name="f22" fmla="?: f16 f6 1"/>
              <a:gd name="f23" fmla="+- f17 0 f2"/>
              <a:gd name="f24" fmla="*/ f18 1 f3"/>
              <a:gd name="f25" fmla="*/ f19 1 f3"/>
              <a:gd name="f26" fmla="*/ f20 1 21600"/>
              <a:gd name="f27" fmla="*/ f21 1 21600"/>
              <a:gd name="f28" fmla="*/ 21600 f20 1"/>
              <a:gd name="f29" fmla="*/ 21600 f21 1"/>
              <a:gd name="f30" fmla="+- f23 f2 0"/>
              <a:gd name="f31" fmla="+- f24 0 f2"/>
              <a:gd name="f32" fmla="+- f25 0 f2"/>
              <a:gd name="f33" fmla="min f27 f26"/>
              <a:gd name="f34" fmla="*/ f28 1 f22"/>
              <a:gd name="f35" fmla="*/ f29 1 f22"/>
              <a:gd name="f36" fmla="*/ f30 f8 1"/>
              <a:gd name="f37" fmla="val f34"/>
              <a:gd name="f38" fmla="val f35"/>
              <a:gd name="f39" fmla="*/ f36 1 f1"/>
              <a:gd name="f40" fmla="*/ f7 f33 1"/>
              <a:gd name="f41" fmla="+- f38 0 f7"/>
              <a:gd name="f42" fmla="+- f37 0 f7"/>
              <a:gd name="f43" fmla="+- 0 0 f39"/>
              <a:gd name="f44" fmla="*/ f41 1 2"/>
              <a:gd name="f45" fmla="*/ f42 1 2"/>
              <a:gd name="f46" fmla="min f42 f41"/>
              <a:gd name="f47" fmla="+- 0 0 f42"/>
              <a:gd name="f48" fmla="+- 0 0 f41"/>
              <a:gd name="f49" fmla="+- 0 0 f43"/>
              <a:gd name="f50" fmla="+- f7 f44 0"/>
              <a:gd name="f51" fmla="+- f7 f45 0"/>
              <a:gd name="f52" fmla="*/ f46 f11 1"/>
              <a:gd name="f53" fmla="+- 0 0 f47"/>
              <a:gd name="f54" fmla="+- 0 0 f48"/>
              <a:gd name="f55" fmla="*/ f49 f1 1"/>
              <a:gd name="f56" fmla="*/ f45 f33 1"/>
              <a:gd name="f57" fmla="*/ f44 f33 1"/>
              <a:gd name="f58" fmla="*/ f52 1 100000"/>
              <a:gd name="f59" fmla="at2 f53 f54"/>
              <a:gd name="f60" fmla="*/ f55 1 f8"/>
              <a:gd name="f61" fmla="*/ f50 f33 1"/>
              <a:gd name="f62" fmla="+- f59 f2 0"/>
              <a:gd name="f63" fmla="+- f45 0 f58"/>
              <a:gd name="f64" fmla="+- f44 0 f58"/>
              <a:gd name="f65" fmla="*/ f58 1 2"/>
              <a:gd name="f66" fmla="+- f60 0 f2"/>
              <a:gd name="f67" fmla="*/ f62 f8 1"/>
              <a:gd name="f68" fmla="cos 1 f66"/>
              <a:gd name="f69" fmla="sin 1 f66"/>
              <a:gd name="f70" fmla="*/ f63 f64 1"/>
              <a:gd name="f71" fmla="+- 0 0 f65"/>
              <a:gd name="f72" fmla="*/ f63 f33 1"/>
              <a:gd name="f73" fmla="*/ f64 f33 1"/>
              <a:gd name="f74" fmla="*/ f67 1 f1"/>
              <a:gd name="f75" fmla="+- 0 0 f68"/>
              <a:gd name="f76" fmla="+- 0 0 f69"/>
              <a:gd name="f77" fmla="+- 0 0 f71"/>
              <a:gd name="f78" fmla="+- 0 0 f74"/>
              <a:gd name="f79" fmla="+- 0 0 f75"/>
              <a:gd name="f80" fmla="+- 0 0 f76"/>
              <a:gd name="f81" fmla="val f78"/>
              <a:gd name="f82" fmla="val f79"/>
              <a:gd name="f83" fmla="val f80"/>
              <a:gd name="f84" fmla="+- 0 0 f81"/>
              <a:gd name="f85" fmla="*/ f82 f45 1"/>
              <a:gd name="f86" fmla="*/ f83 f44 1"/>
              <a:gd name="f87" fmla="*/ f84 f1 1"/>
              <a:gd name="f88" fmla="+- f51 0 f85"/>
              <a:gd name="f89" fmla="+- f51 f85 0"/>
              <a:gd name="f90" fmla="+- f50 0 f86"/>
              <a:gd name="f91" fmla="+- f50 f86 0"/>
              <a:gd name="f92" fmla="*/ f87 1 f8"/>
              <a:gd name="f93" fmla="*/ f88 f33 1"/>
              <a:gd name="f94" fmla="*/ f90 f33 1"/>
              <a:gd name="f95" fmla="*/ f89 f33 1"/>
              <a:gd name="f96" fmla="*/ f91 f33 1"/>
              <a:gd name="f97" fmla="+- f92 0 f2"/>
              <a:gd name="f98" fmla="+- f97 f2 0"/>
              <a:gd name="f99" fmla="*/ f98 f8 1"/>
              <a:gd name="f100" fmla="*/ f99 1 f1"/>
              <a:gd name="f101" fmla="+- 0 0 f100"/>
              <a:gd name="f102" fmla="+- 0 0 f101"/>
              <a:gd name="f103" fmla="*/ f102 f1 1"/>
              <a:gd name="f104" fmla="*/ f103 1 f8"/>
              <a:gd name="f105" fmla="+- f104 0 f2"/>
              <a:gd name="f106" fmla="cos 1 f105"/>
              <a:gd name="f107" fmla="sin 1 f105"/>
              <a:gd name="f108" fmla="+- 0 0 f106"/>
              <a:gd name="f109" fmla="+- 0 0 f107"/>
              <a:gd name="f110" fmla="+- 0 0 f108"/>
              <a:gd name="f111" fmla="+- 0 0 f109"/>
              <a:gd name="f112" fmla="val f110"/>
              <a:gd name="f113" fmla="val f111"/>
              <a:gd name="f114" fmla="*/ f112 f64 1"/>
              <a:gd name="f115" fmla="*/ f113 f63 1"/>
              <a:gd name="f116" fmla="*/ f114 f114 1"/>
              <a:gd name="f117" fmla="*/ f115 f115 1"/>
              <a:gd name="f118" fmla="+- f116 f117 0"/>
              <a:gd name="f119" fmla="+- f118 f9 0"/>
              <a:gd name="f120" fmla="sqrt f119"/>
              <a:gd name="f121" fmla="*/ f70 1 f120"/>
              <a:gd name="f122" fmla="+- 0 0 f121"/>
              <a:gd name="f123" fmla="+- 0 0 f122"/>
              <a:gd name="f124" fmla="at2 f123 f77"/>
              <a:gd name="f125" fmla="+- f124 f2 0"/>
              <a:gd name="f126" fmla="*/ f125 f8 1"/>
              <a:gd name="f127" fmla="*/ f126 1 f1"/>
              <a:gd name="f128" fmla="+- 0 0 f127"/>
              <a:gd name="f129" fmla="val f128"/>
              <a:gd name="f130" fmla="+- 0 0 f129"/>
              <a:gd name="f131" fmla="*/ f130 f1 1"/>
              <a:gd name="f132" fmla="*/ f131 1 f8"/>
              <a:gd name="f133" fmla="+- f132 0 f2"/>
              <a:gd name="f134" fmla="*/ f133 2 1"/>
              <a:gd name="f135" fmla="+- f97 0 f133"/>
              <a:gd name="f136" fmla="+- f10 f134 0"/>
              <a:gd name="f137" fmla="+- f135 0 f1"/>
              <a:gd name="f138" fmla="+- f135 f2 0"/>
              <a:gd name="f139" fmla="*/ f138 f8 1"/>
              <a:gd name="f140" fmla="*/ f139 1 f1"/>
              <a:gd name="f141" fmla="+- 0 0 f140"/>
              <a:gd name="f142" fmla="+- 0 0 f141"/>
              <a:gd name="f143" fmla="*/ f142 f1 1"/>
              <a:gd name="f144" fmla="*/ f143 1 f8"/>
              <a:gd name="f145" fmla="+- f144 0 f2"/>
              <a:gd name="f146" fmla="cos 1 f145"/>
              <a:gd name="f147" fmla="sin 1 f145"/>
              <a:gd name="f148" fmla="+- 0 0 f146"/>
              <a:gd name="f149" fmla="+- 0 0 f147"/>
              <a:gd name="f150" fmla="+- 0 0 f148"/>
              <a:gd name="f151" fmla="+- 0 0 f149"/>
              <a:gd name="f152" fmla="val f150"/>
              <a:gd name="f153" fmla="val f151"/>
              <a:gd name="f154" fmla="*/ f152 f64 1"/>
              <a:gd name="f155" fmla="*/ f153 f63 1"/>
              <a:gd name="f156" fmla="*/ f154 f154 1"/>
              <a:gd name="f157" fmla="*/ f155 f155 1"/>
              <a:gd name="f158" fmla="+- f156 f157 0"/>
              <a:gd name="f159" fmla="+- f158 f9 0"/>
              <a:gd name="f160" fmla="sqrt f159"/>
              <a:gd name="f161" fmla="*/ f70 1 f160"/>
              <a:gd name="f162" fmla="*/ f152 f161 1"/>
              <a:gd name="f163" fmla="*/ f153 f161 1"/>
              <a:gd name="f164" fmla="+- f51 f162 0"/>
              <a:gd name="f165" fmla="+- f50 f163 0"/>
              <a:gd name="f166" fmla="+- f51 0 f162"/>
              <a:gd name="f167" fmla="+- f50 0 f163"/>
              <a:gd name="f168" fmla="*/ f164 f33 1"/>
              <a:gd name="f169" fmla="*/ f165 f33 1"/>
              <a:gd name="f170" fmla="*/ f166 f33 1"/>
              <a:gd name="f171" fmla="*/ f167 f33 1"/>
            </a:gdLst>
            <a:ahLst/>
            <a:cxnLst>
              <a:cxn ang="3cd4">
                <a:pos x="hc" y="t"/>
              </a:cxn>
              <a:cxn ang="0">
                <a:pos x="r" y="vc"/>
              </a:cxn>
              <a:cxn ang="cd4">
                <a:pos x="hc" y="b"/>
              </a:cxn>
              <a:cxn ang="cd2">
                <a:pos x="l" y="vc"/>
              </a:cxn>
              <a:cxn ang="f31">
                <a:pos x="f93" y="f94"/>
              </a:cxn>
              <a:cxn ang="f32">
                <a:pos x="f93" y="f96"/>
              </a:cxn>
              <a:cxn ang="f32">
                <a:pos x="f95" y="f96"/>
              </a:cxn>
              <a:cxn ang="f31">
                <a:pos x="f95" y="f94"/>
              </a:cxn>
            </a:cxnLst>
            <a:rect l="f93" t="f94" r="f95" b="f96"/>
            <a:pathLst>
              <a:path>
                <a:moveTo>
                  <a:pt x="f40" y="f61"/>
                </a:moveTo>
                <a:arcTo wR="f56" hR="f57" stAng="f1" swAng="f0"/>
                <a:close/>
                <a:moveTo>
                  <a:pt x="f168" y="f169"/>
                </a:moveTo>
                <a:arcTo wR="f72" hR="f73" stAng="f135" swAng="f136"/>
                <a:close/>
                <a:moveTo>
                  <a:pt x="f170" y="f171"/>
                </a:moveTo>
                <a:arcTo wR="f72" hR="f73" stAng="f137" swAng="f136"/>
                <a:close/>
              </a:path>
            </a:pathLst>
          </a:custGeom>
          <a:solidFill>
            <a:srgbClr val="FF0000"/>
          </a:solidFill>
          <a:ln w="6345" cap="flat">
            <a:solidFill>
              <a:srgbClr val="FF0000"/>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000000"/>
              </a:solidFill>
              <a:uFillTx/>
              <a:latin typeface="Calibri"/>
            </a:endParaRPr>
          </a:p>
        </p:txBody>
      </p:sp>
      <p:sp>
        <p:nvSpPr>
          <p:cNvPr id="24" name="textruta 69"/>
          <p:cNvSpPr txBox="1"/>
          <p:nvPr/>
        </p:nvSpPr>
        <p:spPr>
          <a:xfrm>
            <a:off x="780618" y="2525088"/>
            <a:ext cx="10251631" cy="3093150"/>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1500" b="0" i="0" u="none" strike="noStrike" kern="1200" cap="none" spc="0" baseline="0" dirty="0">
                <a:solidFill>
                  <a:srgbClr val="000000"/>
                </a:solidFill>
                <a:uFillTx/>
                <a:latin typeface="Calibri"/>
              </a:rPr>
              <a:t>KOLLEKTIVAVTAL</a:t>
            </a:r>
            <a:endParaRPr lang="sv-SE" sz="1800" b="0" i="0" u="none" strike="noStrike" kern="1200" cap="none" spc="0" baseline="0" dirty="0">
              <a:solidFill>
                <a:srgbClr val="000000"/>
              </a:solidFill>
              <a:uFillTx/>
              <a:latin typeface="Calibri"/>
            </a:endParaRP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4000" b="0" i="0" u="none" strike="noStrike" kern="1200" cap="none" spc="0" baseline="0" dirty="0">
                <a:solidFill>
                  <a:srgbClr val="000000"/>
                </a:solidFill>
                <a:uFillTx/>
                <a:latin typeface="Calibri"/>
              </a:rPr>
              <a:t>Kollektivt - alla tillsammans    </a:t>
            </a:r>
            <a:br>
              <a:rPr lang="sv-SE" sz="4000" b="0" i="0" u="none" strike="noStrike" kern="1200" cap="none" spc="0" baseline="0" dirty="0">
                <a:solidFill>
                  <a:srgbClr val="000000"/>
                </a:solidFill>
                <a:uFillTx/>
                <a:latin typeface="Calibri"/>
              </a:rPr>
            </a:br>
            <a:r>
              <a:rPr lang="sv-SE" sz="4000" b="0" i="0" u="none" strike="noStrike" kern="1200" cap="none" spc="0" baseline="0" dirty="0">
                <a:solidFill>
                  <a:srgbClr val="000000"/>
                </a:solidFill>
                <a:uFillTx/>
                <a:latin typeface="Calibri"/>
              </a:rPr>
              <a:t>Avtal - beslut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par>
                                <p:cTn id="29" presetID="10" presetClass="entr" presetSubtype="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fade">
                                      <p:cBhvr>
                                        <p:cTn id="39" dur="500"/>
                                        <p:tgtEl>
                                          <p:spTgt spid="6"/>
                                        </p:tgtEl>
                                      </p:cBhvr>
                                    </p:animEffect>
                                  </p:childTnLst>
                                </p:cTn>
                              </p:par>
                              <p:par>
                                <p:cTn id="40" presetID="10" presetClass="entr" presetSubtype="0" fill="hold"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500"/>
                                        <p:tgtEl>
                                          <p:spTgt spid="1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fade">
                                      <p:cBhvr>
                                        <p:cTn id="58" dur="500"/>
                                        <p:tgtEl>
                                          <p:spTgt spid="8"/>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5"/>
                                        </p:tgtEl>
                                        <p:attrNameLst>
                                          <p:attrName>style.visibility</p:attrName>
                                        </p:attrNameLst>
                                      </p:cBhvr>
                                      <p:to>
                                        <p:strVal val="visible"/>
                                      </p:to>
                                    </p:set>
                                    <p:animEffect transition="in" filter="fade">
                                      <p:cBhvr>
                                        <p:cTn id="61" dur="500"/>
                                        <p:tgtEl>
                                          <p:spTgt spid="1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fade">
                                      <p:cBhvr>
                                        <p:cTn id="64" dur="500"/>
                                        <p:tgtEl>
                                          <p:spTgt spid="23"/>
                                        </p:tgtEl>
                                      </p:cBhvr>
                                    </p:animEffect>
                                  </p:childTnLst>
                                </p:cTn>
                              </p:par>
                              <p:par>
                                <p:cTn id="65" presetID="10" presetClass="entr" presetSubtype="0" fill="hold"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500"/>
                                        <p:tgtEl>
                                          <p:spTgt spid="24"/>
                                        </p:tgtEl>
                                      </p:cBhvr>
                                    </p:animEffect>
                                  </p:childTnLst>
                                </p:cTn>
                              </p:par>
                              <p:par>
                                <p:cTn id="73" presetID="10" presetClass="exit" presetSubtype="0" fill="hold" grpId="1" nodeType="withEffect">
                                  <p:stCondLst>
                                    <p:cond delay="0"/>
                                  </p:stCondLst>
                                  <p:childTnLst>
                                    <p:animEffect transition="out" filter="fade">
                                      <p:cBhvr>
                                        <p:cTn id="74" dur="500"/>
                                        <p:tgtEl>
                                          <p:spTgt spid="5"/>
                                        </p:tgtEl>
                                      </p:cBhvr>
                                    </p:animEffect>
                                    <p:set>
                                      <p:cBhvr>
                                        <p:cTn id="75" dur="1" fill="hold">
                                          <p:stCondLst>
                                            <p:cond delay="499"/>
                                          </p:stCondLst>
                                        </p:cTn>
                                        <p:tgtEl>
                                          <p:spTgt spid="5"/>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17"/>
                                        </p:tgtEl>
                                      </p:cBhvr>
                                    </p:animEffect>
                                    <p:set>
                                      <p:cBhvr>
                                        <p:cTn id="78" dur="1" fill="hold">
                                          <p:stCondLst>
                                            <p:cond delay="499"/>
                                          </p:stCondLst>
                                        </p:cTn>
                                        <p:tgtEl>
                                          <p:spTgt spid="17"/>
                                        </p:tgtEl>
                                        <p:attrNameLst>
                                          <p:attrName>style.visibility</p:attrName>
                                        </p:attrNameLst>
                                      </p:cBhvr>
                                      <p:to>
                                        <p:strVal val="hidden"/>
                                      </p:to>
                                    </p:set>
                                  </p:childTnLst>
                                </p:cTn>
                              </p:par>
                              <p:par>
                                <p:cTn id="79" presetID="10" presetClass="exit" presetSubtype="0" fill="hold" grpId="1" nodeType="withEffect">
                                  <p:stCondLst>
                                    <p:cond delay="0"/>
                                  </p:stCondLst>
                                  <p:childTnLst>
                                    <p:animEffect transition="out" filter="fade">
                                      <p:cBhvr>
                                        <p:cTn id="80" dur="500"/>
                                        <p:tgtEl>
                                          <p:spTgt spid="21"/>
                                        </p:tgtEl>
                                      </p:cBhvr>
                                    </p:animEffect>
                                    <p:set>
                                      <p:cBhvr>
                                        <p:cTn id="81" dur="1" fill="hold">
                                          <p:stCondLst>
                                            <p:cond delay="499"/>
                                          </p:stCondLst>
                                        </p:cTn>
                                        <p:tgtEl>
                                          <p:spTgt spid="21"/>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9"/>
                                        </p:tgtEl>
                                      </p:cBhvr>
                                    </p:animEffect>
                                    <p:set>
                                      <p:cBhvr>
                                        <p:cTn id="84" dur="1" fill="hold">
                                          <p:stCondLst>
                                            <p:cond delay="499"/>
                                          </p:stCondLst>
                                        </p:cTn>
                                        <p:tgtEl>
                                          <p:spTgt spid="19"/>
                                        </p:tgtEl>
                                        <p:attrNameLst>
                                          <p:attrName>style.visibility</p:attrName>
                                        </p:attrNameLst>
                                      </p:cBhvr>
                                      <p:to>
                                        <p:strVal val="hidden"/>
                                      </p:to>
                                    </p:set>
                                  </p:childTnLst>
                                </p:cTn>
                              </p:par>
                              <p:par>
                                <p:cTn id="85" presetID="10" presetClass="exit" presetSubtype="0" fill="hold" grpId="1" nodeType="withEffect">
                                  <p:stCondLst>
                                    <p:cond delay="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10"/>
                                        </p:tgtEl>
                                      </p:cBhvr>
                                    </p:animEffect>
                                    <p:set>
                                      <p:cBhvr>
                                        <p:cTn id="93" dur="1" fill="hold">
                                          <p:stCondLst>
                                            <p:cond delay="499"/>
                                          </p:stCondLst>
                                        </p:cTn>
                                        <p:tgtEl>
                                          <p:spTgt spid="10"/>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14"/>
                                        </p:tgtEl>
                                      </p:cBhvr>
                                    </p:animEffect>
                                    <p:set>
                                      <p:cBhvr>
                                        <p:cTn id="96" dur="1" fill="hold">
                                          <p:stCondLst>
                                            <p:cond delay="499"/>
                                          </p:stCondLst>
                                        </p:cTn>
                                        <p:tgtEl>
                                          <p:spTgt spid="14"/>
                                        </p:tgtEl>
                                        <p:attrNameLst>
                                          <p:attrName>style.visibility</p:attrName>
                                        </p:attrNameLst>
                                      </p:cBhvr>
                                      <p:to>
                                        <p:strVal val="hidden"/>
                                      </p:to>
                                    </p:set>
                                  </p:childTnLst>
                                </p:cTn>
                              </p:par>
                              <p:par>
                                <p:cTn id="97" presetID="10" presetClass="exit" presetSubtype="0" fill="hold" grpId="1" nodeType="withEffect">
                                  <p:stCondLst>
                                    <p:cond delay="0"/>
                                  </p:stCondLst>
                                  <p:childTnLst>
                                    <p:animEffect transition="out" filter="fade">
                                      <p:cBhvr>
                                        <p:cTn id="98" dur="500"/>
                                        <p:tgtEl>
                                          <p:spTgt spid="6"/>
                                        </p:tgtEl>
                                      </p:cBhvr>
                                    </p:animEffect>
                                    <p:set>
                                      <p:cBhvr>
                                        <p:cTn id="99" dur="1" fill="hold">
                                          <p:stCondLst>
                                            <p:cond delay="499"/>
                                          </p:stCondLst>
                                        </p:cTn>
                                        <p:tgtEl>
                                          <p:spTgt spid="6"/>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500"/>
                                        <p:tgtEl>
                                          <p:spTgt spid="16"/>
                                        </p:tgtEl>
                                      </p:cBhvr>
                                    </p:animEffect>
                                    <p:set>
                                      <p:cBhvr>
                                        <p:cTn id="102" dur="1" fill="hold">
                                          <p:stCondLst>
                                            <p:cond delay="499"/>
                                          </p:stCondLst>
                                        </p:cTn>
                                        <p:tgtEl>
                                          <p:spTgt spid="16"/>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500"/>
                                        <p:tgtEl>
                                          <p:spTgt spid="11"/>
                                        </p:tgtEl>
                                      </p:cBhvr>
                                    </p:animEffect>
                                    <p:set>
                                      <p:cBhvr>
                                        <p:cTn id="105" dur="1" fill="hold">
                                          <p:stCondLst>
                                            <p:cond delay="499"/>
                                          </p:stCondLst>
                                        </p:cTn>
                                        <p:tgtEl>
                                          <p:spTgt spid="11"/>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13"/>
                                        </p:tgtEl>
                                      </p:cBhvr>
                                    </p:animEffect>
                                    <p:set>
                                      <p:cBhvr>
                                        <p:cTn id="108" dur="1" fill="hold">
                                          <p:stCondLst>
                                            <p:cond delay="499"/>
                                          </p:stCondLst>
                                        </p:cTn>
                                        <p:tgtEl>
                                          <p:spTgt spid="13"/>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500"/>
                                        <p:tgtEl>
                                          <p:spTgt spid="4"/>
                                        </p:tgtEl>
                                      </p:cBhvr>
                                    </p:animEffect>
                                    <p:set>
                                      <p:cBhvr>
                                        <p:cTn id="111" dur="1" fill="hold">
                                          <p:stCondLst>
                                            <p:cond delay="499"/>
                                          </p:stCondLst>
                                        </p:cTn>
                                        <p:tgtEl>
                                          <p:spTgt spid="4"/>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500"/>
                                        <p:tgtEl>
                                          <p:spTgt spid="8"/>
                                        </p:tgtEl>
                                      </p:cBhvr>
                                    </p:animEffect>
                                    <p:set>
                                      <p:cBhvr>
                                        <p:cTn id="114" dur="1" fill="hold">
                                          <p:stCondLst>
                                            <p:cond delay="499"/>
                                          </p:stCondLst>
                                        </p:cTn>
                                        <p:tgtEl>
                                          <p:spTgt spid="8"/>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500"/>
                                        <p:tgtEl>
                                          <p:spTgt spid="15"/>
                                        </p:tgtEl>
                                      </p:cBhvr>
                                    </p:animEffect>
                                    <p:set>
                                      <p:cBhvr>
                                        <p:cTn id="117" dur="1" fill="hold">
                                          <p:stCondLst>
                                            <p:cond delay="499"/>
                                          </p:stCondLst>
                                        </p:cTn>
                                        <p:tgtEl>
                                          <p:spTgt spid="15"/>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23"/>
                                        </p:tgtEl>
                                      </p:cBhvr>
                                    </p:animEffect>
                                    <p:set>
                                      <p:cBhvr>
                                        <p:cTn id="120" dur="1" fill="hold">
                                          <p:stCondLst>
                                            <p:cond delay="499"/>
                                          </p:stCondLst>
                                        </p:cTn>
                                        <p:tgtEl>
                                          <p:spTgt spid="23"/>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500"/>
                                        <p:tgtEl>
                                          <p:spTgt spid="22"/>
                                        </p:tgtEl>
                                      </p:cBhvr>
                                    </p:animEffect>
                                    <p:set>
                                      <p:cBhvr>
                                        <p:cTn id="123"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7" grpId="0" build="p"/>
      <p:bldP spid="8" grpId="0" animBg="1"/>
      <p:bldP spid="8" grpId="1" animBg="1"/>
      <p:bldP spid="9" grpId="0" animBg="1"/>
      <p:bldP spid="9" grpId="1" animBg="1"/>
      <p:bldP spid="12" grpId="0"/>
      <p:bldP spid="12" grpId="1"/>
      <p:bldP spid="13" grpId="0"/>
      <p:bldP spid="13" grpId="1"/>
      <p:bldP spid="14" grpId="0"/>
      <p:bldP spid="14" grpId="1"/>
      <p:bldP spid="15" grpId="0"/>
      <p:bldP spid="15" grpId="1"/>
      <p:bldP spid="17" grpId="0"/>
      <p:bldP spid="17" grpId="1"/>
      <p:bldP spid="21" grpId="0"/>
      <p:bldP spid="21" grpId="1"/>
      <p:bldP spid="23" grpId="0" animBg="1"/>
      <p:bldP spid="23" grpId="1" animBg="1"/>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name="Slide30">
    <p:spTree>
      <p:nvGrpSpPr>
        <p:cNvPr id="1" name=""/>
        <p:cNvGrpSpPr/>
        <p:nvPr/>
      </p:nvGrpSpPr>
      <p:grpSpPr>
        <a:xfrm>
          <a:off x="0" y="0"/>
          <a:ext cx="0" cy="0"/>
          <a:chOff x="0" y="0"/>
          <a:chExt cx="0" cy="0"/>
        </a:xfrm>
      </p:grpSpPr>
      <p:sp>
        <p:nvSpPr>
          <p:cNvPr id="2" name="Rubrik 1"/>
          <p:cNvSpPr txBox="1">
            <a:spLocks noGrp="1"/>
          </p:cNvSpPr>
          <p:nvPr>
            <p:ph type="ctrTitle"/>
          </p:nvPr>
        </p:nvSpPr>
        <p:spPr/>
        <p:txBody>
          <a:bodyPr/>
          <a:lstStyle/>
          <a:p>
            <a:pPr lvl="0"/>
            <a:r>
              <a:rPr lang="sv-SE" sz="6600">
                <a:solidFill>
                  <a:srgbClr val="404040"/>
                </a:solidFill>
                <a:latin typeface="Calibri"/>
              </a:rPr>
              <a:t>Möjligheter</a:t>
            </a:r>
          </a:p>
        </p:txBody>
      </p:sp>
      <p:sp>
        <p:nvSpPr>
          <p:cNvPr id="3" name="Underrubrik 2"/>
          <p:cNvSpPr txBox="1">
            <a:spLocks noGrp="1"/>
          </p:cNvSpPr>
          <p:nvPr>
            <p:ph type="subTitle" idx="1"/>
          </p:nvPr>
        </p:nvSpPr>
        <p:spPr>
          <a:xfrm>
            <a:off x="1524003" y="3431221"/>
            <a:ext cx="9144000" cy="1872298"/>
          </a:xfrm>
        </p:spPr>
        <p:txBody>
          <a:bodyPr/>
          <a:lstStyle/>
          <a:p>
            <a:pPr lvl="0"/>
            <a:r>
              <a:rPr lang="sv-SE" sz="3600">
                <a:solidFill>
                  <a:srgbClr val="404040"/>
                </a:solidFill>
                <a:latin typeface="Calibri Light"/>
              </a:rPr>
              <a:t>Att vara med i en förening eller studiecirkel</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name="Slide31">
    <p:spTree>
      <p:nvGrpSpPr>
        <p:cNvPr id="1" name=""/>
        <p:cNvGrpSpPr/>
        <p:nvPr/>
      </p:nvGrpSpPr>
      <p:grpSpPr>
        <a:xfrm>
          <a:off x="0" y="0"/>
          <a:ext cx="0" cy="0"/>
          <a:chOff x="0" y="0"/>
          <a:chExt cx="0" cy="0"/>
        </a:xfrm>
      </p:grpSpPr>
      <p:sp>
        <p:nvSpPr>
          <p:cNvPr id="2" name="Rubrik 1"/>
          <p:cNvSpPr txBox="1">
            <a:spLocks noGrp="1"/>
          </p:cNvSpPr>
          <p:nvPr>
            <p:ph type="title"/>
          </p:nvPr>
        </p:nvSpPr>
        <p:spPr>
          <a:xfrm>
            <a:off x="855064" y="356423"/>
            <a:ext cx="10600922" cy="1325559"/>
          </a:xfrm>
        </p:spPr>
        <p:txBody>
          <a:bodyPr anchorCtr="1"/>
          <a:lstStyle/>
          <a:p>
            <a:pPr lvl="0" algn="ctr"/>
            <a:r>
              <a:rPr lang="sv-SE" dirty="0">
                <a:latin typeface="Calibri"/>
              </a:rPr>
              <a:t>Prata svenska</a:t>
            </a:r>
          </a:p>
        </p:txBody>
      </p:sp>
      <p:pic>
        <p:nvPicPr>
          <p:cNvPr id="3" name="Bildobjekt 8"/>
          <p:cNvPicPr>
            <a:picLocks noChangeAspect="1"/>
          </p:cNvPicPr>
          <p:nvPr/>
        </p:nvPicPr>
        <p:blipFill>
          <a:blip r:embed="rId3"/>
          <a:stretch>
            <a:fillRect/>
          </a:stretch>
        </p:blipFill>
        <p:spPr>
          <a:xfrm>
            <a:off x="693005" y="2106603"/>
            <a:ext cx="5462525" cy="3646307"/>
          </a:xfrm>
          <a:prstGeom prst="rect">
            <a:avLst/>
          </a:prstGeom>
          <a:noFill/>
          <a:ln cap="flat">
            <a:noFill/>
          </a:ln>
        </p:spPr>
      </p:pic>
      <p:pic>
        <p:nvPicPr>
          <p:cNvPr id="4" name="Bildobjekt 9"/>
          <p:cNvPicPr>
            <a:picLocks noChangeAspect="1"/>
          </p:cNvPicPr>
          <p:nvPr/>
        </p:nvPicPr>
        <p:blipFill>
          <a:blip r:embed="rId4"/>
          <a:stretch>
            <a:fillRect/>
          </a:stretch>
        </p:blipFill>
        <p:spPr>
          <a:xfrm>
            <a:off x="6432182" y="2106603"/>
            <a:ext cx="4861745" cy="3646307"/>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name="Slide33">
    <p:spTree>
      <p:nvGrpSpPr>
        <p:cNvPr id="1" name=""/>
        <p:cNvGrpSpPr/>
        <p:nvPr/>
      </p:nvGrpSpPr>
      <p:grpSpPr>
        <a:xfrm>
          <a:off x="0" y="0"/>
          <a:ext cx="0" cy="0"/>
          <a:chOff x="0" y="0"/>
          <a:chExt cx="0" cy="0"/>
        </a:xfrm>
      </p:grpSpPr>
      <p:sp>
        <p:nvSpPr>
          <p:cNvPr id="2" name="Rubrik 1"/>
          <p:cNvSpPr txBox="1">
            <a:spLocks noGrp="1"/>
          </p:cNvSpPr>
          <p:nvPr>
            <p:ph type="title"/>
          </p:nvPr>
        </p:nvSpPr>
        <p:spPr>
          <a:xfrm>
            <a:off x="693005" y="-40672"/>
            <a:ext cx="10600922" cy="1325559"/>
          </a:xfrm>
        </p:spPr>
        <p:txBody>
          <a:bodyPr anchor="ctr" anchorCtr="1"/>
          <a:lstStyle/>
          <a:p>
            <a:pPr lvl="0" algn="ctr"/>
            <a:r>
              <a:rPr lang="sv-SE" sz="4400">
                <a:latin typeface="Calibri"/>
              </a:rPr>
              <a:t>Lära något nytt</a:t>
            </a:r>
          </a:p>
        </p:txBody>
      </p:sp>
      <p:pic>
        <p:nvPicPr>
          <p:cNvPr id="3" name="Bildobjekt 8"/>
          <p:cNvPicPr>
            <a:picLocks noChangeAspect="1"/>
          </p:cNvPicPr>
          <p:nvPr/>
        </p:nvPicPr>
        <p:blipFill>
          <a:blip r:embed="rId3"/>
          <a:stretch>
            <a:fillRect/>
          </a:stretch>
        </p:blipFill>
        <p:spPr>
          <a:xfrm>
            <a:off x="962972" y="1162869"/>
            <a:ext cx="3718910" cy="2491675"/>
          </a:xfrm>
          <a:prstGeom prst="rect">
            <a:avLst/>
          </a:prstGeom>
          <a:noFill/>
          <a:ln cap="flat">
            <a:noFill/>
          </a:ln>
        </p:spPr>
      </p:pic>
      <p:pic>
        <p:nvPicPr>
          <p:cNvPr id="4" name="Bildobjekt 9"/>
          <p:cNvPicPr>
            <a:picLocks noChangeAspect="1"/>
          </p:cNvPicPr>
          <p:nvPr/>
        </p:nvPicPr>
        <p:blipFill>
          <a:blip r:embed="rId4"/>
          <a:stretch>
            <a:fillRect/>
          </a:stretch>
        </p:blipFill>
        <p:spPr>
          <a:xfrm>
            <a:off x="7393810" y="1162869"/>
            <a:ext cx="3709565" cy="2473040"/>
          </a:xfrm>
          <a:prstGeom prst="rect">
            <a:avLst/>
          </a:prstGeom>
          <a:noFill/>
          <a:ln cap="flat">
            <a:noFill/>
          </a:ln>
        </p:spPr>
      </p:pic>
      <p:pic>
        <p:nvPicPr>
          <p:cNvPr id="5" name="Bildobjekt 10"/>
          <p:cNvPicPr>
            <a:picLocks noChangeAspect="1"/>
          </p:cNvPicPr>
          <p:nvPr/>
        </p:nvPicPr>
        <p:blipFill>
          <a:blip r:embed="rId5"/>
          <a:stretch>
            <a:fillRect/>
          </a:stretch>
        </p:blipFill>
        <p:spPr>
          <a:xfrm>
            <a:off x="3976570" y="3242562"/>
            <a:ext cx="4033793" cy="2691636"/>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name="Slide36">
    <p:spTree>
      <p:nvGrpSpPr>
        <p:cNvPr id="1" name=""/>
        <p:cNvGrpSpPr/>
        <p:nvPr/>
      </p:nvGrpSpPr>
      <p:grpSpPr>
        <a:xfrm>
          <a:off x="0" y="0"/>
          <a:ext cx="0" cy="0"/>
          <a:chOff x="0" y="0"/>
          <a:chExt cx="0" cy="0"/>
        </a:xfrm>
      </p:grpSpPr>
      <p:pic>
        <p:nvPicPr>
          <p:cNvPr id="2" name="Bildobjekt 5"/>
          <p:cNvPicPr>
            <a:picLocks noChangeAspect="1"/>
          </p:cNvPicPr>
          <p:nvPr/>
        </p:nvPicPr>
        <p:blipFill>
          <a:blip r:embed="rId3"/>
          <a:stretch>
            <a:fillRect/>
          </a:stretch>
        </p:blipFill>
        <p:spPr>
          <a:xfrm>
            <a:off x="7698259" y="1116052"/>
            <a:ext cx="3714512" cy="2476341"/>
          </a:xfrm>
          <a:prstGeom prst="rect">
            <a:avLst/>
          </a:prstGeom>
          <a:noFill/>
          <a:ln cap="flat">
            <a:noFill/>
          </a:ln>
        </p:spPr>
      </p:pic>
      <p:sp>
        <p:nvSpPr>
          <p:cNvPr id="3" name="Rubrik 1"/>
          <p:cNvSpPr txBox="1">
            <a:spLocks noGrp="1"/>
          </p:cNvSpPr>
          <p:nvPr>
            <p:ph type="title"/>
          </p:nvPr>
        </p:nvSpPr>
        <p:spPr>
          <a:xfrm>
            <a:off x="693005" y="110477"/>
            <a:ext cx="10600922" cy="1325559"/>
          </a:xfrm>
        </p:spPr>
        <p:txBody>
          <a:bodyPr anchorCtr="1"/>
          <a:lstStyle/>
          <a:p>
            <a:pPr lvl="0" algn="ctr"/>
            <a:r>
              <a:rPr lang="sv-SE">
                <a:latin typeface="Calibri"/>
              </a:rPr>
              <a:t>Få bättre hälsa</a:t>
            </a:r>
          </a:p>
        </p:txBody>
      </p:sp>
      <p:pic>
        <p:nvPicPr>
          <p:cNvPr id="4" name="Bildobjekt 7"/>
          <p:cNvPicPr>
            <a:picLocks noChangeAspect="1"/>
          </p:cNvPicPr>
          <p:nvPr/>
        </p:nvPicPr>
        <p:blipFill>
          <a:blip r:embed="rId4"/>
          <a:stretch>
            <a:fillRect/>
          </a:stretch>
        </p:blipFill>
        <p:spPr>
          <a:xfrm>
            <a:off x="574161" y="1116052"/>
            <a:ext cx="3926698" cy="2617799"/>
          </a:xfrm>
          <a:prstGeom prst="rect">
            <a:avLst/>
          </a:prstGeom>
          <a:noFill/>
          <a:ln cap="flat">
            <a:noFill/>
          </a:ln>
        </p:spPr>
      </p:pic>
      <p:pic>
        <p:nvPicPr>
          <p:cNvPr id="5" name="Picture 3"/>
          <p:cNvPicPr>
            <a:picLocks noChangeAspect="1"/>
          </p:cNvPicPr>
          <p:nvPr/>
        </p:nvPicPr>
        <p:blipFill>
          <a:blip r:embed="rId5">
            <a:lum bright="3000" contrast="10000"/>
          </a:blip>
          <a:srcRect/>
          <a:stretch>
            <a:fillRect/>
          </a:stretch>
        </p:blipFill>
        <p:spPr>
          <a:xfrm>
            <a:off x="4040779" y="3047082"/>
            <a:ext cx="4174592" cy="2783058"/>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name="Slide35">
    <p:spTree>
      <p:nvGrpSpPr>
        <p:cNvPr id="1" name=""/>
        <p:cNvGrpSpPr/>
        <p:nvPr/>
      </p:nvGrpSpPr>
      <p:grpSpPr>
        <a:xfrm>
          <a:off x="0" y="0"/>
          <a:ext cx="0" cy="0"/>
          <a:chOff x="0" y="0"/>
          <a:chExt cx="0" cy="0"/>
        </a:xfrm>
      </p:grpSpPr>
      <p:sp>
        <p:nvSpPr>
          <p:cNvPr id="2" name="Rubrik 1"/>
          <p:cNvSpPr txBox="1">
            <a:spLocks noGrp="1"/>
          </p:cNvSpPr>
          <p:nvPr>
            <p:ph type="title"/>
          </p:nvPr>
        </p:nvSpPr>
        <p:spPr>
          <a:xfrm>
            <a:off x="693005" y="365129"/>
            <a:ext cx="10600922" cy="1325559"/>
          </a:xfrm>
        </p:spPr>
        <p:txBody>
          <a:bodyPr anchorCtr="1"/>
          <a:lstStyle/>
          <a:p>
            <a:pPr lvl="0" algn="ctr"/>
            <a:r>
              <a:rPr lang="sv-SE">
                <a:latin typeface="Calibri"/>
              </a:rPr>
              <a:t>Hjälpa någon annan</a:t>
            </a:r>
          </a:p>
        </p:txBody>
      </p:sp>
      <p:pic>
        <p:nvPicPr>
          <p:cNvPr id="3" name="Bildobjekt 6"/>
          <p:cNvPicPr>
            <a:picLocks noChangeAspect="1"/>
          </p:cNvPicPr>
          <p:nvPr/>
        </p:nvPicPr>
        <p:blipFill>
          <a:blip r:embed="rId3"/>
          <a:srcRect r="10464"/>
          <a:stretch>
            <a:fillRect/>
          </a:stretch>
        </p:blipFill>
        <p:spPr>
          <a:xfrm>
            <a:off x="693005" y="1526910"/>
            <a:ext cx="3874834" cy="2250905"/>
          </a:xfrm>
          <a:prstGeom prst="rect">
            <a:avLst/>
          </a:prstGeom>
          <a:noFill/>
          <a:ln cap="flat">
            <a:noFill/>
          </a:ln>
        </p:spPr>
      </p:pic>
      <p:pic>
        <p:nvPicPr>
          <p:cNvPr id="4" name="Bildobjekt 5"/>
          <p:cNvPicPr>
            <a:picLocks noChangeAspect="1"/>
          </p:cNvPicPr>
          <p:nvPr/>
        </p:nvPicPr>
        <p:blipFill>
          <a:blip r:embed="rId4"/>
          <a:stretch>
            <a:fillRect/>
          </a:stretch>
        </p:blipFill>
        <p:spPr>
          <a:xfrm>
            <a:off x="4086444" y="3187333"/>
            <a:ext cx="3940615" cy="2626705"/>
          </a:xfrm>
          <a:prstGeom prst="rect">
            <a:avLst/>
          </a:prstGeom>
          <a:noFill/>
          <a:ln cap="flat">
            <a:noFill/>
          </a:ln>
        </p:spPr>
      </p:pic>
      <p:pic>
        <p:nvPicPr>
          <p:cNvPr id="5" name="Picture 5"/>
          <p:cNvPicPr>
            <a:picLocks noChangeAspect="1"/>
          </p:cNvPicPr>
          <p:nvPr/>
        </p:nvPicPr>
        <p:blipFill>
          <a:blip r:embed="rId5"/>
          <a:srcRect r="3555"/>
          <a:stretch>
            <a:fillRect/>
          </a:stretch>
        </p:blipFill>
        <p:spPr>
          <a:xfrm>
            <a:off x="7493919" y="1561539"/>
            <a:ext cx="3800008" cy="2216267"/>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name="Slide32">
    <p:spTree>
      <p:nvGrpSpPr>
        <p:cNvPr id="1" name=""/>
        <p:cNvGrpSpPr/>
        <p:nvPr/>
      </p:nvGrpSpPr>
      <p:grpSpPr>
        <a:xfrm>
          <a:off x="0" y="0"/>
          <a:ext cx="0" cy="0"/>
          <a:chOff x="0" y="0"/>
          <a:chExt cx="0" cy="0"/>
        </a:xfrm>
      </p:grpSpPr>
      <p:sp>
        <p:nvSpPr>
          <p:cNvPr id="2" name="Rubrik 1"/>
          <p:cNvSpPr txBox="1">
            <a:spLocks noGrp="1"/>
          </p:cNvSpPr>
          <p:nvPr>
            <p:ph type="title"/>
          </p:nvPr>
        </p:nvSpPr>
        <p:spPr>
          <a:xfrm>
            <a:off x="206096" y="551547"/>
            <a:ext cx="11562075" cy="812801"/>
          </a:xfrm>
        </p:spPr>
        <p:txBody>
          <a:bodyPr anchor="ctr" anchorCtr="1"/>
          <a:lstStyle/>
          <a:p>
            <a:pPr lvl="0" algn="ctr"/>
            <a:r>
              <a:rPr lang="sv-SE" sz="4400">
                <a:latin typeface="Calibri"/>
              </a:rPr>
              <a:t>Träffa nya vänner – ha roligt tillsammans</a:t>
            </a:r>
          </a:p>
        </p:txBody>
      </p:sp>
      <p:pic>
        <p:nvPicPr>
          <p:cNvPr id="3" name="Bildobjekt 6"/>
          <p:cNvPicPr>
            <a:picLocks noChangeAspect="1"/>
          </p:cNvPicPr>
          <p:nvPr/>
        </p:nvPicPr>
        <p:blipFill>
          <a:blip r:embed="rId3"/>
          <a:stretch>
            <a:fillRect/>
          </a:stretch>
        </p:blipFill>
        <p:spPr>
          <a:xfrm>
            <a:off x="743132" y="1503685"/>
            <a:ext cx="3907249" cy="2603763"/>
          </a:xfrm>
          <a:prstGeom prst="rect">
            <a:avLst/>
          </a:prstGeom>
          <a:noFill/>
          <a:ln cap="flat">
            <a:noFill/>
          </a:ln>
        </p:spPr>
      </p:pic>
      <p:pic>
        <p:nvPicPr>
          <p:cNvPr id="4" name="Bildobjekt 8"/>
          <p:cNvPicPr>
            <a:picLocks noChangeAspect="1"/>
          </p:cNvPicPr>
          <p:nvPr/>
        </p:nvPicPr>
        <p:blipFill>
          <a:blip r:embed="rId4"/>
          <a:stretch>
            <a:fillRect/>
          </a:stretch>
        </p:blipFill>
        <p:spPr>
          <a:xfrm>
            <a:off x="3926973" y="3365083"/>
            <a:ext cx="3876489" cy="2585127"/>
          </a:xfrm>
          <a:prstGeom prst="rect">
            <a:avLst/>
          </a:prstGeom>
          <a:noFill/>
          <a:ln cap="flat">
            <a:noFill/>
          </a:ln>
        </p:spPr>
      </p:pic>
      <p:pic>
        <p:nvPicPr>
          <p:cNvPr id="5" name="Bildobjekt 7"/>
          <p:cNvPicPr>
            <a:picLocks noChangeAspect="1"/>
          </p:cNvPicPr>
          <p:nvPr/>
        </p:nvPicPr>
        <p:blipFill>
          <a:blip r:embed="rId5"/>
          <a:srcRect l="5512" r="14571" b="935"/>
          <a:stretch>
            <a:fillRect/>
          </a:stretch>
        </p:blipFill>
        <p:spPr>
          <a:xfrm>
            <a:off x="7289075" y="1503685"/>
            <a:ext cx="3917426" cy="2731495"/>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name="Slide34">
    <p:spTree>
      <p:nvGrpSpPr>
        <p:cNvPr id="1" name=""/>
        <p:cNvGrpSpPr/>
        <p:nvPr/>
      </p:nvGrpSpPr>
      <p:grpSpPr>
        <a:xfrm>
          <a:off x="0" y="0"/>
          <a:ext cx="0" cy="0"/>
          <a:chOff x="0" y="0"/>
          <a:chExt cx="0" cy="0"/>
        </a:xfrm>
      </p:grpSpPr>
      <p:sp>
        <p:nvSpPr>
          <p:cNvPr id="2" name="Rubrik 1"/>
          <p:cNvSpPr txBox="1"/>
          <p:nvPr/>
        </p:nvSpPr>
        <p:spPr>
          <a:xfrm>
            <a:off x="1036326" y="1102044"/>
            <a:ext cx="4104641" cy="2387598"/>
          </a:xfrm>
          <a:prstGeom prst="rect">
            <a:avLst/>
          </a:prstGeom>
          <a:noFill/>
          <a:ln cap="flat">
            <a:noFill/>
          </a:ln>
        </p:spPr>
        <p:txBody>
          <a:bodyPr vert="horz" wrap="square" lIns="91440" tIns="45720" rIns="91440" bIns="45720" anchor="b" anchorCtr="1" compatLnSpc="1">
            <a:normAutofit/>
          </a:bodyPr>
          <a:lstStyle/>
          <a:p>
            <a:pPr marL="0" marR="0" lvl="0" indent="0" algn="ct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sv-SE" sz="6600" b="0" i="0" u="none" strike="noStrike" kern="1200" cap="none" spc="0" baseline="0">
                <a:solidFill>
                  <a:srgbClr val="404040"/>
                </a:solidFill>
                <a:uFillTx/>
                <a:latin typeface="Calibri"/>
                <a:cs typeface="Arial" pitchFamily="34"/>
              </a:rPr>
              <a:t>Film</a:t>
            </a:r>
          </a:p>
        </p:txBody>
      </p:sp>
      <p:sp>
        <p:nvSpPr>
          <p:cNvPr id="3" name="Underrubrik 2"/>
          <p:cNvSpPr txBox="1"/>
          <p:nvPr/>
        </p:nvSpPr>
        <p:spPr>
          <a:xfrm>
            <a:off x="1036326" y="3410904"/>
            <a:ext cx="4876796" cy="1872298"/>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sv-SE" sz="3600" b="0" i="0" u="none" strike="noStrike" kern="1200" cap="none" spc="0" baseline="0">
                <a:solidFill>
                  <a:srgbClr val="404040"/>
                </a:solidFill>
                <a:uFillTx/>
                <a:latin typeface="Calibri Light"/>
                <a:cs typeface="Arial" pitchFamily="34"/>
              </a:rPr>
              <a:t>En mötesplats för alla</a:t>
            </a:r>
          </a:p>
        </p:txBody>
      </p:sp>
      <p:pic>
        <p:nvPicPr>
          <p:cNvPr id="4" name="Bildobjekt 6">
            <a:hlinkClick r:id="rId3"/>
          </p:cNvPr>
          <p:cNvPicPr>
            <a:picLocks noChangeAspect="1"/>
          </p:cNvPicPr>
          <p:nvPr/>
        </p:nvPicPr>
        <p:blipFill>
          <a:blip r:embed="rId4"/>
          <a:stretch>
            <a:fillRect/>
          </a:stretch>
        </p:blipFill>
        <p:spPr>
          <a:xfrm>
            <a:off x="6356570" y="1522732"/>
            <a:ext cx="5429030" cy="3049267"/>
          </a:xfrm>
          <a:prstGeom prst="rect">
            <a:avLst/>
          </a:prstGeom>
          <a:noFill/>
          <a:ln cap="flat">
            <a:noFill/>
          </a:ln>
        </p:spPr>
      </p:pic>
      <p:pic>
        <p:nvPicPr>
          <p:cNvPr id="5" name="Bildobjekt 7">
            <a:hlinkClick r:id="rId3"/>
          </p:cNvPr>
          <p:cNvPicPr>
            <a:picLocks noChangeAspect="1"/>
          </p:cNvPicPr>
          <p:nvPr/>
        </p:nvPicPr>
        <p:blipFill>
          <a:blip r:embed="rId5"/>
          <a:stretch>
            <a:fillRect/>
          </a:stretch>
        </p:blipFill>
        <p:spPr>
          <a:xfrm>
            <a:off x="8178795" y="2295838"/>
            <a:ext cx="1468124" cy="1468124"/>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name="Slide37">
    <p:spTree>
      <p:nvGrpSpPr>
        <p:cNvPr id="1" name=""/>
        <p:cNvGrpSpPr/>
        <p:nvPr/>
      </p:nvGrpSpPr>
      <p:grpSpPr>
        <a:xfrm>
          <a:off x="0" y="0"/>
          <a:ext cx="0" cy="0"/>
          <a:chOff x="0" y="0"/>
          <a:chExt cx="0" cy="0"/>
        </a:xfrm>
      </p:grpSpPr>
      <p:sp>
        <p:nvSpPr>
          <p:cNvPr id="2" name="Rubrik 1"/>
          <p:cNvSpPr txBox="1">
            <a:spLocks noGrp="1"/>
          </p:cNvSpPr>
          <p:nvPr>
            <p:ph type="ctrTitle"/>
          </p:nvPr>
        </p:nvSpPr>
        <p:spPr/>
        <p:txBody>
          <a:bodyPr/>
          <a:lstStyle/>
          <a:p>
            <a:pPr lvl="0"/>
            <a:r>
              <a:rPr lang="sv-SE" sz="6600">
                <a:latin typeface="Calibri"/>
              </a:rPr>
              <a:t>Så funkar det</a:t>
            </a:r>
          </a:p>
        </p:txBody>
      </p:sp>
      <p:sp>
        <p:nvSpPr>
          <p:cNvPr id="3" name="Underrubrik 2"/>
          <p:cNvSpPr txBox="1">
            <a:spLocks noGrp="1"/>
          </p:cNvSpPr>
          <p:nvPr>
            <p:ph type="subTitle" idx="1"/>
          </p:nvPr>
        </p:nvSpPr>
        <p:spPr>
          <a:xfrm>
            <a:off x="1524003" y="3431221"/>
            <a:ext cx="9144000" cy="1872298"/>
          </a:xfrm>
        </p:spPr>
        <p:txBody>
          <a:bodyPr/>
          <a:lstStyle/>
          <a:p>
            <a:pPr lvl="0"/>
            <a:r>
              <a:rPr lang="sv-SE" sz="3600">
                <a:latin typeface="Calibri Light"/>
              </a:rPr>
              <a:t>Demokrati &amp; Ekonomi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name="Slide47">
    <p:spTree>
      <p:nvGrpSpPr>
        <p:cNvPr id="1" name=""/>
        <p:cNvGrpSpPr/>
        <p:nvPr/>
      </p:nvGrpSpPr>
      <p:grpSpPr>
        <a:xfrm>
          <a:off x="0" y="0"/>
          <a:ext cx="0" cy="0"/>
          <a:chOff x="0" y="0"/>
          <a:chExt cx="0" cy="0"/>
        </a:xfrm>
      </p:grpSpPr>
      <p:sp>
        <p:nvSpPr>
          <p:cNvPr id="2" name="Rubrik 1"/>
          <p:cNvSpPr txBox="1"/>
          <p:nvPr/>
        </p:nvSpPr>
        <p:spPr>
          <a:xfrm>
            <a:off x="838203" y="226231"/>
            <a:ext cx="4457279" cy="1499616"/>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sv-SE" sz="4400" b="0" i="0" u="none" strike="noStrike" kern="1200" cap="none" spc="0" baseline="0">
                <a:solidFill>
                  <a:srgbClr val="000000"/>
                </a:solidFill>
                <a:uFillTx/>
                <a:latin typeface="Calibri"/>
                <a:cs typeface="Arial" pitchFamily="34"/>
              </a:rPr>
              <a:t>Medlem i förening</a:t>
            </a:r>
          </a:p>
        </p:txBody>
      </p:sp>
      <p:sp>
        <p:nvSpPr>
          <p:cNvPr id="3" name="Platshållare för innehåll 2"/>
          <p:cNvSpPr txBox="1"/>
          <p:nvPr/>
        </p:nvSpPr>
        <p:spPr>
          <a:xfrm>
            <a:off x="838203" y="1845871"/>
            <a:ext cx="10515600" cy="3950052"/>
          </a:xfrm>
          <a:prstGeom prst="rect">
            <a:avLst/>
          </a:prstGeom>
          <a:noFill/>
          <a:ln cap="flat">
            <a:noFill/>
          </a:ln>
        </p:spPr>
        <p:txBody>
          <a:bodyPr vert="horz" wrap="square" lIns="91440" tIns="45720" rIns="91440" bIns="45720" anchor="t" anchorCtr="0" compatLnSpc="1">
            <a:normAutofit/>
          </a:bodyPr>
          <a:lstStyle/>
          <a:p>
            <a:pPr marL="228600" marR="0" lvl="0" indent="-228600" algn="l" defTabSz="914400" rtl="0" fontAlgn="auto" hangingPunct="1">
              <a:lnSpc>
                <a:spcPct val="15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1200" cap="none" spc="0" baseline="0">
                <a:solidFill>
                  <a:srgbClr val="000000"/>
                </a:solidFill>
                <a:uFillTx/>
                <a:latin typeface="Calibri Light"/>
                <a:cs typeface="Arial" pitchFamily="34"/>
              </a:rPr>
              <a:t>Frivilligt</a:t>
            </a:r>
          </a:p>
          <a:p>
            <a:pPr marL="228600" marR="0" lvl="0" indent="-228600" algn="l" defTabSz="914400" rtl="0" fontAlgn="auto" hangingPunct="1">
              <a:lnSpc>
                <a:spcPct val="15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1200" cap="none" spc="0" baseline="0">
                <a:solidFill>
                  <a:srgbClr val="000000"/>
                </a:solidFill>
                <a:uFillTx/>
                <a:latin typeface="Calibri Light"/>
                <a:cs typeface="Arial" pitchFamily="34"/>
              </a:rPr>
              <a:t>Medlemmarna betalar medlemsavgift</a:t>
            </a:r>
          </a:p>
          <a:p>
            <a:pPr marL="228600" marR="0" lvl="0" indent="-228600" algn="l" defTabSz="914400" rtl="0" fontAlgn="auto" hangingPunct="1">
              <a:lnSpc>
                <a:spcPct val="15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1200" cap="none" spc="0" baseline="0">
                <a:solidFill>
                  <a:srgbClr val="000000"/>
                </a:solidFill>
                <a:uFillTx/>
                <a:latin typeface="Calibri Light"/>
                <a:cs typeface="Arial" pitchFamily="34"/>
              </a:rPr>
              <a:t>Alla medlemmar har rätt att vara med och bestämma</a:t>
            </a:r>
          </a:p>
          <a:p>
            <a:pPr marL="228600" marR="0" lvl="0" indent="-228600" algn="l" defTabSz="914400" rtl="0" fontAlgn="auto" hangingPunct="1">
              <a:lnSpc>
                <a:spcPct val="15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1200" cap="none" spc="0" baseline="0">
                <a:solidFill>
                  <a:srgbClr val="000000"/>
                </a:solidFill>
                <a:uFillTx/>
                <a:latin typeface="Calibri Light"/>
                <a:cs typeface="Arial" pitchFamily="34"/>
              </a:rPr>
              <a:t>Medlemmarna äger föreningen</a:t>
            </a:r>
          </a:p>
        </p:txBody>
      </p:sp>
      <p:pic>
        <p:nvPicPr>
          <p:cNvPr id="4" name="Bildobjekt 7"/>
          <p:cNvPicPr>
            <a:picLocks noChangeAspect="1"/>
          </p:cNvPicPr>
          <p:nvPr/>
        </p:nvPicPr>
        <p:blipFill>
          <a:blip r:embed="rId3"/>
          <a:stretch>
            <a:fillRect/>
          </a:stretch>
        </p:blipFill>
        <p:spPr>
          <a:xfrm>
            <a:off x="7931853" y="304175"/>
            <a:ext cx="3640857" cy="3625623"/>
          </a:xfrm>
          <a:prstGeom prst="rect">
            <a:avLst/>
          </a:prstGeom>
          <a:noFill/>
          <a:ln cap="flat">
            <a:noFill/>
          </a:ln>
        </p:spPr>
      </p:pic>
      <p:sp>
        <p:nvSpPr>
          <p:cNvPr id="5" name="Rundad rektangulär 8"/>
          <p:cNvSpPr/>
          <p:nvPr/>
        </p:nvSpPr>
        <p:spPr>
          <a:xfrm>
            <a:off x="432081" y="607198"/>
            <a:ext cx="7280864" cy="4592592"/>
          </a:xfrm>
          <a:custGeom>
            <a:avLst>
              <a:gd name="f0" fmla="val 24391"/>
              <a:gd name="f1" fmla="val 11995"/>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 0 0 f12"/>
              <a:gd name="f21" fmla="+- 3590 0 f8"/>
              <a:gd name="f22" fmla="+- 0 0 f3"/>
              <a:gd name="f23" fmla="+- 21600 0 f15"/>
              <a:gd name="f24" fmla="+- 18010 0 f9"/>
              <a:gd name="f25" fmla="+- f9 0 f8"/>
              <a:gd name="f26" fmla="pin -2147483647 f0 2147483647"/>
              <a:gd name="f27" fmla="pin -2147483647 f1 2147483647"/>
              <a:gd name="f28" fmla="*/ f17 f2 1"/>
              <a:gd name="f29" fmla="val f26"/>
              <a:gd name="f30" fmla="val f27"/>
              <a:gd name="f31" fmla="abs f20"/>
              <a:gd name="f32" fmla="abs f21"/>
              <a:gd name="f33" fmla="?: f20 f22 f3"/>
              <a:gd name="f34" fmla="?: f20 f3 f22"/>
              <a:gd name="f35" fmla="?: f20 f4 f3"/>
              <a:gd name="f36" fmla="?: f20 f3 f4"/>
              <a:gd name="f37" fmla="abs f23"/>
              <a:gd name="f38" fmla="?: f21 f22 f3"/>
              <a:gd name="f39" fmla="?: f21 f3 f22"/>
              <a:gd name="f40" fmla="?: f23 0 f2"/>
              <a:gd name="f41" fmla="?: f23 f2 0"/>
              <a:gd name="f42" fmla="abs f24"/>
              <a:gd name="f43" fmla="?: f23 f22 f3"/>
              <a:gd name="f44" fmla="?: f23 f3 f22"/>
              <a:gd name="f45" fmla="?: f23 f4 f3"/>
              <a:gd name="f46" fmla="?: f23 f3 f4"/>
              <a:gd name="f47" fmla="?: f24 f22 f3"/>
              <a:gd name="f48" fmla="?: f24 f3 f22"/>
              <a:gd name="f49" fmla="?: f20 0 f2"/>
              <a:gd name="f50" fmla="?: f20 f2 0"/>
              <a:gd name="f51" fmla="*/ f25 1 21600"/>
              <a:gd name="f52" fmla="*/ f26 f18 1"/>
              <a:gd name="f53" fmla="*/ f27 f19 1"/>
              <a:gd name="f54" fmla="*/ f28 1 f5"/>
              <a:gd name="f55" fmla="+- f29 0 10800"/>
              <a:gd name="f56" fmla="+- f30 0 10800"/>
              <a:gd name="f57" fmla="+- f30 0 21600"/>
              <a:gd name="f58" fmla="+- f29 0 21600"/>
              <a:gd name="f59" fmla="?: f20 f36 f35"/>
              <a:gd name="f60" fmla="?: f20 f35 f36"/>
              <a:gd name="f61" fmla="?: f21 f34 f33"/>
              <a:gd name="f62" fmla="?: f21 f41 f40"/>
              <a:gd name="f63" fmla="?: f21 f40 f41"/>
              <a:gd name="f64" fmla="?: f23 f38 f39"/>
              <a:gd name="f65" fmla="?: f23 f46 f45"/>
              <a:gd name="f66" fmla="?: f23 f45 f46"/>
              <a:gd name="f67" fmla="?: f24 f44 f43"/>
              <a:gd name="f68" fmla="?: f24 f50 f49"/>
              <a:gd name="f69" fmla="?: f24 f49 f50"/>
              <a:gd name="f70" fmla="?: f20 f47 f48"/>
              <a:gd name="f71" fmla="*/ 800 f51 1"/>
              <a:gd name="f72" fmla="*/ 20800 f51 1"/>
              <a:gd name="f73" fmla="*/ f29 f18 1"/>
              <a:gd name="f74" fmla="*/ f30 f19 1"/>
              <a:gd name="f75" fmla="+- f54 0 f3"/>
              <a:gd name="f76" fmla="abs f55"/>
              <a:gd name="f77" fmla="abs f56"/>
              <a:gd name="f78" fmla="?: f21 f60 f59"/>
              <a:gd name="f79" fmla="?: f23 f62 f63"/>
              <a:gd name="f80" fmla="?: f24 f66 f65"/>
              <a:gd name="f81" fmla="?: f20 f68 f69"/>
              <a:gd name="f82" fmla="*/ f71 1 f51"/>
              <a:gd name="f83" fmla="*/ f72 1 f51"/>
              <a:gd name="f84" fmla="+- f76 0 f77"/>
              <a:gd name="f85" fmla="+- f77 0 f76"/>
              <a:gd name="f86" fmla="*/ f82 f18 1"/>
              <a:gd name="f87" fmla="*/ f83 f18 1"/>
              <a:gd name="f88" fmla="*/ f83 f19 1"/>
              <a:gd name="f89" fmla="*/ f82 f19 1"/>
              <a:gd name="f90" fmla="?: f56 f10 f84"/>
              <a:gd name="f91" fmla="?: f56 f84 f10"/>
              <a:gd name="f92" fmla="?: f55 f10 f85"/>
              <a:gd name="f93" fmla="?: f55 f85 f10"/>
              <a:gd name="f94" fmla="?: f29 f10 f90"/>
              <a:gd name="f95" fmla="?: f29 f10 f91"/>
              <a:gd name="f96" fmla="?: f57 f92 f10"/>
              <a:gd name="f97" fmla="?: f57 f93 f10"/>
              <a:gd name="f98" fmla="?: f58 f91 f10"/>
              <a:gd name="f99" fmla="?: f58 f90 f10"/>
              <a:gd name="f100" fmla="?: f30 f10 f93"/>
              <a:gd name="f101" fmla="?: f30 f10 f92"/>
              <a:gd name="f102" fmla="?: f94 f29 0"/>
              <a:gd name="f103" fmla="?: f94 f30 6280"/>
              <a:gd name="f104" fmla="?: f95 f29 0"/>
              <a:gd name="f105" fmla="?: f95 f30 15320"/>
              <a:gd name="f106" fmla="?: f96 f29 6280"/>
              <a:gd name="f107" fmla="?: f96 f30 21600"/>
              <a:gd name="f108" fmla="?: f97 f29 15320"/>
              <a:gd name="f109" fmla="?: f97 f30 21600"/>
              <a:gd name="f110" fmla="?: f98 f29 21600"/>
              <a:gd name="f111" fmla="?: f98 f30 15320"/>
              <a:gd name="f112" fmla="?: f99 f29 21600"/>
              <a:gd name="f113" fmla="?: f99 f30 6280"/>
              <a:gd name="f114" fmla="?: f100 f29 15320"/>
              <a:gd name="f115" fmla="?: f100 f30 0"/>
              <a:gd name="f116" fmla="?: f101 f29 6280"/>
              <a:gd name="f117" fmla="?: f101 f30 0"/>
            </a:gdLst>
            <a:ahLst>
              <a:ahXY gdRefX="f0" minX="f16" maxX="f11" gdRefY="f1" minY="f16" maxY="f11">
                <a:pos x="f52" y="f53"/>
              </a:ahXY>
            </a:ahLst>
            <a:cxnLst>
              <a:cxn ang="3cd4">
                <a:pos x="hc" y="t"/>
              </a:cxn>
              <a:cxn ang="0">
                <a:pos x="r" y="vc"/>
              </a:cxn>
              <a:cxn ang="cd4">
                <a:pos x="hc" y="b"/>
              </a:cxn>
              <a:cxn ang="cd2">
                <a:pos x="l" y="vc"/>
              </a:cxn>
              <a:cxn ang="f75">
                <a:pos x="f73" y="f74"/>
              </a:cxn>
            </a:cxnLst>
            <a:rect l="f86" t="f89" r="f87" b="f88"/>
            <a:pathLst>
              <a:path w="21600" h="21600">
                <a:moveTo>
                  <a:pt x="f12" y="f8"/>
                </a:moveTo>
                <a:arcTo wR="f31" hR="f32" stAng="f78" swAng="f61"/>
                <a:lnTo>
                  <a:pt x="f102" y="f103"/>
                </a:lnTo>
                <a:lnTo>
                  <a:pt x="f8" y="f13"/>
                </a:lnTo>
                <a:lnTo>
                  <a:pt x="f8" y="f14"/>
                </a:lnTo>
                <a:lnTo>
                  <a:pt x="f104" y="f105"/>
                </a:lnTo>
                <a:lnTo>
                  <a:pt x="f8" y="f15"/>
                </a:lnTo>
                <a:arcTo wR="f32" hR="f37" stAng="f79" swAng="f64"/>
                <a:lnTo>
                  <a:pt x="f106" y="f107"/>
                </a:lnTo>
                <a:lnTo>
                  <a:pt x="f13" y="f9"/>
                </a:lnTo>
                <a:lnTo>
                  <a:pt x="f14" y="f9"/>
                </a:lnTo>
                <a:lnTo>
                  <a:pt x="f108" y="f109"/>
                </a:lnTo>
                <a:lnTo>
                  <a:pt x="f15" y="f9"/>
                </a:lnTo>
                <a:arcTo wR="f37" hR="f42" stAng="f80" swAng="f67"/>
                <a:lnTo>
                  <a:pt x="f110" y="f111"/>
                </a:lnTo>
                <a:lnTo>
                  <a:pt x="f9" y="f14"/>
                </a:lnTo>
                <a:lnTo>
                  <a:pt x="f9" y="f13"/>
                </a:lnTo>
                <a:lnTo>
                  <a:pt x="f112" y="f113"/>
                </a:lnTo>
                <a:lnTo>
                  <a:pt x="f9" y="f12"/>
                </a:lnTo>
                <a:arcTo wR="f42" hR="f31" stAng="f81" swAng="f70"/>
                <a:lnTo>
                  <a:pt x="f114" y="f115"/>
                </a:lnTo>
                <a:lnTo>
                  <a:pt x="f14" y="f8"/>
                </a:lnTo>
                <a:lnTo>
                  <a:pt x="f13" y="f8"/>
                </a:lnTo>
                <a:lnTo>
                  <a:pt x="f116" y="f117"/>
                </a:lnTo>
                <a:close/>
              </a:path>
            </a:pathLst>
          </a:custGeom>
          <a:solidFill>
            <a:srgbClr val="009A93"/>
          </a:solidFill>
          <a:ln w="6345" cap="flat">
            <a:solidFill>
              <a:srgbClr val="009A93"/>
            </a:solidFill>
            <a:prstDash val="solid"/>
            <a:miter/>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4400" b="0" i="0" u="none" strike="noStrike" kern="1200" cap="none" spc="0" baseline="0">
                <a:solidFill>
                  <a:srgbClr val="FFFFFF"/>
                </a:solidFill>
                <a:uFillTx/>
                <a:latin typeface="Calibri"/>
              </a:rPr>
              <a:t>Medlem i företag</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3200" b="0" i="0" u="none" strike="noStrike" kern="1200" cap="none" spc="0" baseline="0">
                <a:solidFill>
                  <a:srgbClr val="FFFFFF"/>
                </a:solidFill>
                <a:uFillTx/>
                <a:latin typeface="Calibri"/>
              </a:rPr>
              <a:t>(ICA, IKEA, HM eller det lokala gymmet)</a:t>
            </a:r>
            <a:br>
              <a:rPr lang="sv-SE" sz="3200" b="0" i="0" u="none" strike="noStrike" kern="1200" cap="none" spc="0" baseline="0">
                <a:solidFill>
                  <a:srgbClr val="FFFFFF"/>
                </a:solidFill>
                <a:uFillTx/>
                <a:latin typeface="Calibri"/>
              </a:rPr>
            </a:br>
            <a:endParaRPr lang="sv-SE" sz="3200" b="0" i="0" u="none" strike="noStrike" kern="1200" cap="none" spc="0" baseline="0">
              <a:solidFill>
                <a:srgbClr val="FFFFFF"/>
              </a:solidFill>
              <a:uFillTx/>
              <a:latin typeface="Calibri"/>
            </a:endParaRP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sv-SE" sz="2800" b="0" i="0" u="none" strike="noStrike" kern="1200" cap="none" spc="0" baseline="0">
                <a:solidFill>
                  <a:srgbClr val="FFFFFF"/>
                </a:solidFill>
                <a:uFillTx/>
                <a:latin typeface="Calibri Light"/>
              </a:rPr>
              <a:t>Medlemmarna har inte rätt att vara med och bestämma.</a:t>
            </a:r>
          </a:p>
          <a:p>
            <a:pPr marL="457200" marR="0" lvl="0" indent="-45720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sv-SE" sz="2800" b="0" i="0" u="none" strike="noStrike" kern="1200" cap="none" spc="0" baseline="0">
                <a:solidFill>
                  <a:srgbClr val="FFFFFF"/>
                </a:solidFill>
                <a:uFillTx/>
                <a:latin typeface="Calibri Light"/>
              </a:rPr>
              <a:t>Medlemmarna äger inte företaget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3">
                                            <p:txEl>
                                              <p:pRg st="3" end="3"/>
                                            </p:txEl>
                                          </p:spTgt>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2"/>
                                        </p:tgtEl>
                                        <p:attrNameLst>
                                          <p:attrName>style.visibility</p:attrName>
                                        </p:attrNameLst>
                                      </p:cBhvr>
                                      <p:to>
                                        <p:strVal val="hidden"/>
                                      </p:to>
                                    </p:set>
                                  </p:childTnLst>
                                </p:cTn>
                              </p:par>
                            </p:childTnLst>
                          </p:cTn>
                        </p:par>
                        <p:par>
                          <p:cTn id="35" fill="hold">
                            <p:stCondLst>
                              <p:cond delay="0"/>
                            </p:stCondLst>
                            <p:childTnLst>
                              <p:par>
                                <p:cTn id="36" presetID="10" presetClass="entr" presetSubtype="0"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ubrik 1"/>
          <p:cNvSpPr txBox="1">
            <a:spLocks/>
          </p:cNvSpPr>
          <p:nvPr/>
        </p:nvSpPr>
        <p:spPr>
          <a:xfrm>
            <a:off x="888334" y="51997"/>
            <a:ext cx="4750466" cy="1190924"/>
          </a:xfrm>
          <a:prstGeom prst="rect">
            <a:avLst/>
          </a:prstGeom>
          <a:noFill/>
          <a:ln>
            <a:noFill/>
          </a:ln>
        </p:spPr>
        <p:txBody>
          <a:bodyPr vert="horz" wrap="square" lIns="91440" tIns="45720" rIns="91440" bIns="45720" anchor="b" anchorCtr="0" compatLnSpc="1">
            <a:normAutofit/>
          </a:bodyPr>
          <a:lstStyle>
            <a:lvl1pPr marL="0" marR="0" lvl="0" indent="0" algn="l" defTabSz="914400" rtl="0" fontAlgn="auto" hangingPunct="1">
              <a:lnSpc>
                <a:spcPct val="90000"/>
              </a:lnSpc>
              <a:spcBef>
                <a:spcPts val="0"/>
              </a:spcBef>
              <a:spcAft>
                <a:spcPts val="0"/>
              </a:spcAft>
              <a:buNone/>
              <a:tabLst/>
              <a:defRPr lang="sv-SE" sz="6000" b="0" i="0" u="none" strike="noStrike" kern="1200" cap="none" spc="0" baseline="0">
                <a:solidFill>
                  <a:srgbClr val="000000"/>
                </a:solidFill>
                <a:uFillTx/>
                <a:latin typeface="Arial" pitchFamily="34"/>
                <a:cs typeface="Arial" pitchFamily="34"/>
              </a:defRPr>
            </a:lvl1pPr>
          </a:lstStyle>
          <a:p>
            <a:r>
              <a:rPr lang="sv-SE" dirty="0" smtClean="0">
                <a:latin typeface="Calibri"/>
              </a:rPr>
              <a:t>Min/mina …</a:t>
            </a:r>
            <a:endParaRPr lang="sv-SE" dirty="0">
              <a:latin typeface="Calibri"/>
            </a:endParaRPr>
          </a:p>
        </p:txBody>
      </p:sp>
      <p:sp>
        <p:nvSpPr>
          <p:cNvPr id="13" name="Rektangel 12"/>
          <p:cNvSpPr/>
          <p:nvPr/>
        </p:nvSpPr>
        <p:spPr>
          <a:xfrm>
            <a:off x="8593709" y="2123440"/>
            <a:ext cx="3007360" cy="351536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sv-SE"/>
          </a:p>
        </p:txBody>
      </p:sp>
      <p:sp>
        <p:nvSpPr>
          <p:cNvPr id="7" name="Rektangel 6"/>
          <p:cNvSpPr/>
          <p:nvPr/>
        </p:nvSpPr>
        <p:spPr>
          <a:xfrm>
            <a:off x="5916549" y="866808"/>
            <a:ext cx="3007360" cy="351536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sv-SE"/>
          </a:p>
        </p:txBody>
      </p:sp>
      <p:sp>
        <p:nvSpPr>
          <p:cNvPr id="14" name="textruta 13"/>
          <p:cNvSpPr txBox="1"/>
          <p:nvPr/>
        </p:nvSpPr>
        <p:spPr>
          <a:xfrm>
            <a:off x="7145083" y="2395696"/>
            <a:ext cx="660400" cy="369332"/>
          </a:xfrm>
          <a:prstGeom prst="rect">
            <a:avLst/>
          </a:prstGeom>
          <a:noFill/>
        </p:spPr>
        <p:txBody>
          <a:bodyPr wrap="square" rtlCol="0">
            <a:spAutoFit/>
          </a:bodyPr>
          <a:lstStyle/>
          <a:p>
            <a:r>
              <a:rPr lang="sv-SE" dirty="0" smtClean="0"/>
              <a:t>BILD</a:t>
            </a:r>
            <a:endParaRPr lang="sv-SE" dirty="0"/>
          </a:p>
        </p:txBody>
      </p:sp>
      <p:sp>
        <p:nvSpPr>
          <p:cNvPr id="15" name="Rektangel 14"/>
          <p:cNvSpPr/>
          <p:nvPr/>
        </p:nvSpPr>
        <p:spPr>
          <a:xfrm>
            <a:off x="3349498" y="2123440"/>
            <a:ext cx="3007360" cy="351536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sv-SE"/>
          </a:p>
        </p:txBody>
      </p:sp>
      <p:sp>
        <p:nvSpPr>
          <p:cNvPr id="16" name="textruta 15"/>
          <p:cNvSpPr txBox="1"/>
          <p:nvPr/>
        </p:nvSpPr>
        <p:spPr>
          <a:xfrm>
            <a:off x="4522978" y="3696454"/>
            <a:ext cx="660400" cy="369332"/>
          </a:xfrm>
          <a:prstGeom prst="rect">
            <a:avLst/>
          </a:prstGeom>
          <a:noFill/>
        </p:spPr>
        <p:txBody>
          <a:bodyPr wrap="square" rtlCol="0">
            <a:spAutoFit/>
          </a:bodyPr>
          <a:lstStyle/>
          <a:p>
            <a:r>
              <a:rPr lang="sv-SE" dirty="0" smtClean="0"/>
              <a:t>BILD</a:t>
            </a:r>
            <a:endParaRPr lang="sv-SE" dirty="0"/>
          </a:p>
        </p:txBody>
      </p:sp>
      <p:sp>
        <p:nvSpPr>
          <p:cNvPr id="17" name="Rektangel 16"/>
          <p:cNvSpPr/>
          <p:nvPr/>
        </p:nvSpPr>
        <p:spPr>
          <a:xfrm>
            <a:off x="619760" y="1600200"/>
            <a:ext cx="3098800" cy="29006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sv-SE"/>
          </a:p>
        </p:txBody>
      </p:sp>
      <p:sp>
        <p:nvSpPr>
          <p:cNvPr id="18" name="textruta 17"/>
          <p:cNvSpPr txBox="1"/>
          <p:nvPr/>
        </p:nvSpPr>
        <p:spPr>
          <a:xfrm>
            <a:off x="1838960" y="2765028"/>
            <a:ext cx="660400" cy="369332"/>
          </a:xfrm>
          <a:prstGeom prst="rect">
            <a:avLst/>
          </a:prstGeom>
          <a:noFill/>
        </p:spPr>
        <p:txBody>
          <a:bodyPr wrap="square" rtlCol="0">
            <a:spAutoFit/>
          </a:bodyPr>
          <a:lstStyle/>
          <a:p>
            <a:r>
              <a:rPr lang="sv-SE" dirty="0" smtClean="0"/>
              <a:t>BILD</a:t>
            </a:r>
            <a:endParaRPr lang="sv-SE" dirty="0"/>
          </a:p>
        </p:txBody>
      </p:sp>
      <p:sp>
        <p:nvSpPr>
          <p:cNvPr id="12" name="textruta 11"/>
          <p:cNvSpPr txBox="1"/>
          <p:nvPr/>
        </p:nvSpPr>
        <p:spPr>
          <a:xfrm>
            <a:off x="9801098" y="3696454"/>
            <a:ext cx="660400" cy="369332"/>
          </a:xfrm>
          <a:prstGeom prst="rect">
            <a:avLst/>
          </a:prstGeom>
          <a:noFill/>
        </p:spPr>
        <p:txBody>
          <a:bodyPr wrap="square" rtlCol="0">
            <a:spAutoFit/>
          </a:bodyPr>
          <a:lstStyle/>
          <a:p>
            <a:r>
              <a:rPr lang="sv-SE" dirty="0" smtClean="0"/>
              <a:t>BILD</a:t>
            </a:r>
            <a:endParaRPr lang="sv-SE" dirty="0"/>
          </a:p>
        </p:txBody>
      </p:sp>
    </p:spTree>
    <p:extLst>
      <p:ext uri="{BB962C8B-B14F-4D97-AF65-F5344CB8AC3E}">
        <p14:creationId xmlns:p14="http://schemas.microsoft.com/office/powerpoint/2010/main" val="15180241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sp>
        <p:nvSpPr>
          <p:cNvPr id="2" name="Platshållare för innehåll 2"/>
          <p:cNvSpPr txBox="1"/>
          <p:nvPr/>
        </p:nvSpPr>
        <p:spPr>
          <a:xfrm>
            <a:off x="1268867" y="2044973"/>
            <a:ext cx="3920288" cy="3937616"/>
          </a:xfrm>
          <a:prstGeom prst="rect">
            <a:avLst/>
          </a:prstGeom>
          <a:noFill/>
          <a:ln cap="flat">
            <a:noFill/>
          </a:ln>
        </p:spPr>
        <p:txBody>
          <a:bodyPr vert="horz" wrap="square" lIns="91440" tIns="45720" rIns="91440" bIns="45720" anchor="t" anchorCtr="0" compatLnSpc="1">
            <a:normAutofit/>
          </a:bodyPr>
          <a:lstStyle/>
          <a:p>
            <a:pPr marL="228600" marR="0" lvl="0" indent="-228600" algn="l" defTabSz="914400" rtl="0" fontAlgn="auto" hangingPunct="1">
              <a:lnSpc>
                <a:spcPct val="15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600" b="0" i="0" u="none" strike="noStrike" kern="0" cap="none" spc="0" baseline="0">
                <a:solidFill>
                  <a:srgbClr val="000000"/>
                </a:solidFill>
                <a:uFillTx/>
                <a:latin typeface="Calibri Light"/>
                <a:cs typeface="Arial" pitchFamily="34"/>
              </a:rPr>
              <a:t>Styrelse</a:t>
            </a:r>
          </a:p>
          <a:p>
            <a:pPr marL="228600" marR="0" lvl="0" indent="-228600" algn="l" defTabSz="914400" rtl="0" fontAlgn="auto" hangingPunct="1">
              <a:lnSpc>
                <a:spcPct val="15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600" b="0" i="0" u="none" strike="noStrike" kern="1200" cap="none" spc="0" baseline="0">
                <a:solidFill>
                  <a:srgbClr val="000000"/>
                </a:solidFill>
                <a:uFillTx/>
                <a:latin typeface="Calibri Light"/>
                <a:cs typeface="Arial" pitchFamily="34"/>
              </a:rPr>
              <a:t>Aktiviteter</a:t>
            </a:r>
          </a:p>
          <a:p>
            <a:pPr marL="228600" marR="0" lvl="0" indent="-228600" algn="l" defTabSz="914400" rtl="0" fontAlgn="auto" hangingPunct="1">
              <a:lnSpc>
                <a:spcPct val="15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600" b="0" i="0" u="none" strike="noStrike" kern="0" cap="none" spc="0" baseline="0">
                <a:solidFill>
                  <a:srgbClr val="000000"/>
                </a:solidFill>
                <a:uFillTx/>
                <a:latin typeface="Calibri Light"/>
                <a:cs typeface="Arial" pitchFamily="34"/>
              </a:rPr>
              <a:t>Medlemsavgift</a:t>
            </a:r>
          </a:p>
        </p:txBody>
      </p:sp>
      <p:pic>
        <p:nvPicPr>
          <p:cNvPr id="3" name="Bildobjekt 8"/>
          <p:cNvPicPr>
            <a:picLocks noChangeAspect="1"/>
          </p:cNvPicPr>
          <p:nvPr/>
        </p:nvPicPr>
        <p:blipFill>
          <a:blip r:embed="rId3"/>
          <a:stretch>
            <a:fillRect/>
          </a:stretch>
        </p:blipFill>
        <p:spPr>
          <a:xfrm>
            <a:off x="5942146" y="1795424"/>
            <a:ext cx="5560576" cy="4010503"/>
          </a:xfrm>
          <a:prstGeom prst="rect">
            <a:avLst/>
          </a:prstGeom>
          <a:noFill/>
          <a:ln cap="flat">
            <a:noFill/>
          </a:ln>
        </p:spPr>
      </p:pic>
      <p:sp>
        <p:nvSpPr>
          <p:cNvPr id="4" name="Rubrik 1"/>
          <p:cNvSpPr txBox="1">
            <a:spLocks noGrp="1"/>
          </p:cNvSpPr>
          <p:nvPr>
            <p:ph type="title"/>
          </p:nvPr>
        </p:nvSpPr>
        <p:spPr>
          <a:xfrm>
            <a:off x="1045031" y="411278"/>
            <a:ext cx="9333134" cy="1263746"/>
          </a:xfrm>
        </p:spPr>
        <p:txBody>
          <a:bodyPr/>
          <a:lstStyle/>
          <a:p>
            <a:pPr lvl="0"/>
            <a:r>
              <a:rPr lang="sv-SE" sz="4400">
                <a:latin typeface="Calibri"/>
              </a:rPr>
              <a:t>Årsmöte – medlemmarna bestämmer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name="Slide39">
    <p:spTree>
      <p:nvGrpSpPr>
        <p:cNvPr id="1" name=""/>
        <p:cNvGrpSpPr/>
        <p:nvPr/>
      </p:nvGrpSpPr>
      <p:grpSpPr>
        <a:xfrm>
          <a:off x="0" y="0"/>
          <a:ext cx="0" cy="0"/>
          <a:chOff x="0" y="0"/>
          <a:chExt cx="0" cy="0"/>
        </a:xfrm>
      </p:grpSpPr>
      <p:sp>
        <p:nvSpPr>
          <p:cNvPr id="2" name="Rubrik 1"/>
          <p:cNvSpPr txBox="1">
            <a:spLocks noGrp="1"/>
          </p:cNvSpPr>
          <p:nvPr>
            <p:ph type="title"/>
          </p:nvPr>
        </p:nvSpPr>
        <p:spPr>
          <a:xfrm>
            <a:off x="605835" y="0"/>
            <a:ext cx="9720072" cy="1263746"/>
          </a:xfrm>
        </p:spPr>
        <p:txBody>
          <a:bodyPr/>
          <a:lstStyle/>
          <a:p>
            <a:pPr lvl="0"/>
            <a:r>
              <a:rPr lang="sv-SE" sz="4400">
                <a:latin typeface="Calibri"/>
              </a:rPr>
              <a:t>Ekonomi</a:t>
            </a:r>
          </a:p>
        </p:txBody>
      </p:sp>
      <p:sp>
        <p:nvSpPr>
          <p:cNvPr id="3" name="Rektangel 9"/>
          <p:cNvSpPr/>
          <p:nvPr/>
        </p:nvSpPr>
        <p:spPr>
          <a:xfrm>
            <a:off x="282366" y="7170221"/>
            <a:ext cx="1140247" cy="369335"/>
          </a:xfrm>
          <a:prstGeom prst="rect">
            <a:avLst/>
          </a:prstGeom>
          <a:noFill/>
          <a:ln cap="flat">
            <a:noFill/>
            <a:prstDash val="solid"/>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1800" b="0" i="0" u="none" strike="noStrike" kern="1200" cap="none" spc="0" baseline="0">
                <a:solidFill>
                  <a:srgbClr val="000000"/>
                </a:solidFill>
                <a:uFillTx/>
                <a:latin typeface="Calibri"/>
              </a:rPr>
              <a:t>Sponsorer</a:t>
            </a:r>
          </a:p>
        </p:txBody>
      </p:sp>
      <p:sp>
        <p:nvSpPr>
          <p:cNvPr id="4" name="Rak 15"/>
          <p:cNvSpPr/>
          <p:nvPr/>
        </p:nvSpPr>
        <p:spPr>
          <a:xfrm>
            <a:off x="5294805" y="4168740"/>
            <a:ext cx="2751905" cy="681932"/>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2701" cap="flat">
            <a:solidFill>
              <a:srgbClr val="2AB6A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5" name="Rak 16"/>
          <p:cNvSpPr/>
          <p:nvPr/>
        </p:nvSpPr>
        <p:spPr>
          <a:xfrm flipV="1">
            <a:off x="5771043" y="3343640"/>
            <a:ext cx="3604345" cy="21433"/>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2701" cap="flat">
            <a:solidFill>
              <a:srgbClr val="2AB6A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6" name="Rak 17"/>
          <p:cNvSpPr/>
          <p:nvPr/>
        </p:nvSpPr>
        <p:spPr>
          <a:xfrm flipV="1">
            <a:off x="5294805" y="1794692"/>
            <a:ext cx="2177140" cy="723848"/>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12701" cap="flat">
            <a:solidFill>
              <a:srgbClr val="2AB6AF"/>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0" name="Ellips 21"/>
          <p:cNvSpPr/>
          <p:nvPr/>
        </p:nvSpPr>
        <p:spPr>
          <a:xfrm>
            <a:off x="3836776" y="2376507"/>
            <a:ext cx="1934257" cy="1934257"/>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blipFill>
            <a:blip r:embed="rId3">
              <a:alphaModFix/>
            </a:blip>
            <a:stretch>
              <a:fillRect/>
            </a:stretch>
          </a:blipFill>
          <a:ln w="12701" cap="flat">
            <a:solidFill>
              <a:srgbClr val="009A93"/>
            </a:solidFill>
            <a:prstDash val="solid"/>
            <a:miter/>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endParaRPr>
          </a:p>
        </p:txBody>
      </p:sp>
      <p:sp>
        <p:nvSpPr>
          <p:cNvPr id="11" name="textruta 22"/>
          <p:cNvSpPr txBox="1"/>
          <p:nvPr/>
        </p:nvSpPr>
        <p:spPr>
          <a:xfrm>
            <a:off x="9008202" y="1203889"/>
            <a:ext cx="1555293"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2000" b="0" i="0" u="none" strike="noStrike" kern="1200" cap="none" spc="0" baseline="0">
                <a:solidFill>
                  <a:srgbClr val="000000"/>
                </a:solidFill>
                <a:uFillTx/>
                <a:latin typeface="Calibri"/>
              </a:rPr>
              <a:t>Material</a:t>
            </a:r>
          </a:p>
        </p:txBody>
      </p:sp>
      <p:sp>
        <p:nvSpPr>
          <p:cNvPr id="12" name="textruta 23"/>
          <p:cNvSpPr txBox="1"/>
          <p:nvPr/>
        </p:nvSpPr>
        <p:spPr>
          <a:xfrm>
            <a:off x="10917131" y="3137169"/>
            <a:ext cx="1555293"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2000" b="0" i="0" u="none" strike="noStrike" kern="1200" cap="none" spc="0" baseline="0">
                <a:solidFill>
                  <a:srgbClr val="000000"/>
                </a:solidFill>
                <a:uFillTx/>
                <a:latin typeface="Calibri"/>
              </a:rPr>
              <a:t>Hyra</a:t>
            </a:r>
            <a:endParaRPr lang="sv-SE" sz="1800" b="0" i="0" u="none" strike="noStrike" kern="1200" cap="none" spc="0" baseline="0">
              <a:solidFill>
                <a:srgbClr val="000000"/>
              </a:solidFill>
              <a:uFillTx/>
              <a:latin typeface="Calibri"/>
            </a:endParaRPr>
          </a:p>
        </p:txBody>
      </p:sp>
      <p:sp>
        <p:nvSpPr>
          <p:cNvPr id="13" name="textruta 24"/>
          <p:cNvSpPr txBox="1"/>
          <p:nvPr/>
        </p:nvSpPr>
        <p:spPr>
          <a:xfrm>
            <a:off x="9578751" y="4926942"/>
            <a:ext cx="1555293" cy="40011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2000" b="0" i="0" u="none" strike="noStrike" kern="1200" cap="none" spc="0" baseline="0">
                <a:solidFill>
                  <a:srgbClr val="000000"/>
                </a:solidFill>
                <a:uFillTx/>
                <a:latin typeface="Calibri"/>
              </a:rPr>
              <a:t>Aktiviteter</a:t>
            </a:r>
            <a:endParaRPr lang="sv-SE" sz="1800" b="0" i="0" u="none" strike="noStrike" kern="1200" cap="none" spc="0" baseline="0">
              <a:solidFill>
                <a:srgbClr val="000000"/>
              </a:solidFill>
              <a:uFillTx/>
              <a:latin typeface="Calibri"/>
            </a:endParaRPr>
          </a:p>
        </p:txBody>
      </p:sp>
      <p:sp>
        <p:nvSpPr>
          <p:cNvPr id="14" name="textruta 25"/>
          <p:cNvSpPr txBox="1"/>
          <p:nvPr/>
        </p:nvSpPr>
        <p:spPr>
          <a:xfrm>
            <a:off x="539934" y="2831988"/>
            <a:ext cx="3296850" cy="1015660"/>
          </a:xfrm>
          <a:prstGeom prst="rect">
            <a:avLst/>
          </a:prstGeom>
          <a:noFill/>
          <a:ln cap="flat">
            <a:noFill/>
          </a:ln>
        </p:spPr>
        <p:txBody>
          <a:bodyPr vert="horz" wrap="square" lIns="91440" tIns="45720" rIns="91440" bIns="45720" anchor="t" anchorCtr="0" compatLnSpc="1">
            <a:spAutoFit/>
          </a:bodyPr>
          <a:lstStyle/>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sv-SE" sz="2000" b="0" i="0" u="none" strike="noStrike" kern="1200" cap="none" spc="0" baseline="0">
                <a:solidFill>
                  <a:srgbClr val="000000"/>
                </a:solidFill>
                <a:uFillTx/>
                <a:latin typeface="Calibri"/>
              </a:rPr>
              <a:t>Medlemsavgifter</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sv-SE" sz="2000" b="0" i="0" u="none" strike="noStrike" kern="1200" cap="none" spc="0" baseline="0">
                <a:solidFill>
                  <a:srgbClr val="000000"/>
                </a:solidFill>
                <a:uFillTx/>
                <a:latin typeface="Calibri"/>
              </a:rPr>
              <a:t>Bidrag från stat &amp; kommun</a:t>
            </a:r>
          </a:p>
          <a:p>
            <a:pPr marL="285750" marR="0" lvl="0" indent="-285750" algn="l" defTabSz="914400"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sv-SE" sz="2000" b="0" i="0" u="none" strike="noStrike" kern="1200" cap="none" spc="0" baseline="0">
                <a:solidFill>
                  <a:srgbClr val="000000"/>
                </a:solidFill>
                <a:uFillTx/>
                <a:latin typeface="Calibri"/>
              </a:rPr>
              <a:t>Sponsorer</a:t>
            </a:r>
          </a:p>
        </p:txBody>
      </p:sp>
      <p:sp>
        <p:nvSpPr>
          <p:cNvPr id="15" name="Ellips 14"/>
          <p:cNvSpPr/>
          <p:nvPr/>
        </p:nvSpPr>
        <p:spPr>
          <a:xfrm>
            <a:off x="7471945" y="838966"/>
            <a:ext cx="1620436" cy="1620436"/>
          </a:xfrm>
          <a:prstGeom prst="ellipse">
            <a:avLst/>
          </a:prstGeom>
          <a:blipFill>
            <a:blip r:embed="rId4">
              <a:extLst>
                <a:ext uri="{28A0092B-C50C-407E-A947-70E740481C1C}">
                  <a14:useLocalDpi xmlns:a14="http://schemas.microsoft.com/office/drawing/2010/main" val="0"/>
                </a:ext>
              </a:extLst>
            </a:blip>
            <a:srcRect/>
            <a:stretch>
              <a:fillRect t="-30000" b="-30000"/>
            </a:stretch>
          </a:blipFill>
          <a:ln>
            <a:solidFill>
              <a:srgbClr val="009A93"/>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6" name="Ellips 15"/>
          <p:cNvSpPr/>
          <p:nvPr/>
        </p:nvSpPr>
        <p:spPr>
          <a:xfrm>
            <a:off x="9301040" y="2518540"/>
            <a:ext cx="1620436" cy="1620436"/>
          </a:xfrm>
          <a:prstGeom prst="ellipse">
            <a:avLst/>
          </a:prstGeom>
          <a:blipFill>
            <a:blip r:embed="rId5">
              <a:extLst>
                <a:ext uri="{28A0092B-C50C-407E-A947-70E740481C1C}">
                  <a14:useLocalDpi xmlns:a14="http://schemas.microsoft.com/office/drawing/2010/main" val="0"/>
                </a:ext>
              </a:extLst>
            </a:blip>
            <a:srcRect/>
            <a:stretch>
              <a:fillRect l="-39000" r="-39000"/>
            </a:stretch>
          </a:blipFill>
          <a:ln>
            <a:solidFill>
              <a:srgbClr val="009A93"/>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Ellips 16"/>
          <p:cNvSpPr/>
          <p:nvPr/>
        </p:nvSpPr>
        <p:spPr>
          <a:xfrm>
            <a:off x="7958315" y="4316781"/>
            <a:ext cx="1620436" cy="1620436"/>
          </a:xfrm>
          <a:prstGeom prst="ellipse">
            <a:avLst/>
          </a:prstGeom>
          <a:blipFill>
            <a:blip r:embed="rId6">
              <a:extLst>
                <a:ext uri="{28A0092B-C50C-407E-A947-70E740481C1C}">
                  <a14:useLocalDpi xmlns:a14="http://schemas.microsoft.com/office/drawing/2010/main" val="0"/>
                </a:ext>
              </a:extLst>
            </a:blip>
            <a:srcRect/>
            <a:stretch>
              <a:fillRect l="-34000" r="-34000"/>
            </a:stretch>
          </a:blipFill>
          <a:ln>
            <a:solidFill>
              <a:srgbClr val="009A93"/>
            </a:solidFill>
          </a:ln>
        </p:spPr>
        <p:style>
          <a:lnRef idx="2">
            <a:scrgbClr r="0" g="0" b="0"/>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name="Slide40">
    <p:spTree>
      <p:nvGrpSpPr>
        <p:cNvPr id="1" name=""/>
        <p:cNvGrpSpPr/>
        <p:nvPr/>
      </p:nvGrpSpPr>
      <p:grpSpPr>
        <a:xfrm>
          <a:off x="0" y="0"/>
          <a:ext cx="0" cy="0"/>
          <a:chOff x="0" y="0"/>
          <a:chExt cx="0" cy="0"/>
        </a:xfrm>
      </p:grpSpPr>
      <p:sp>
        <p:nvSpPr>
          <p:cNvPr id="2" name="Rektangel 9"/>
          <p:cNvSpPr/>
          <p:nvPr/>
        </p:nvSpPr>
        <p:spPr>
          <a:xfrm>
            <a:off x="7994471" y="1584956"/>
            <a:ext cx="3675019" cy="2177140"/>
          </a:xfrm>
          <a:prstGeom prst="rect">
            <a:avLst/>
          </a:prstGeom>
          <a:solidFill>
            <a:srgbClr val="2AB6AF"/>
          </a:solidFill>
          <a:ln w="12701" cap="flat">
            <a:solidFill>
              <a:srgbClr val="2AB6A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sp>
        <p:nvSpPr>
          <p:cNvPr id="3" name="Platshållare för innehåll 2"/>
          <p:cNvSpPr txBox="1"/>
          <p:nvPr/>
        </p:nvSpPr>
        <p:spPr>
          <a:xfrm>
            <a:off x="714100" y="1959431"/>
            <a:ext cx="4187952" cy="3860423"/>
          </a:xfrm>
          <a:prstGeom prst="rect">
            <a:avLst/>
          </a:prstGeom>
          <a:noFill/>
          <a:ln cap="flat">
            <a:noFill/>
          </a:ln>
        </p:spPr>
        <p:txBody>
          <a:bodyPr vert="horz" wrap="square" lIns="91440" tIns="45720" rIns="91440" bIns="45720" anchor="t" anchorCtr="0" compatLnSpc="1">
            <a:normAutofit/>
          </a:bodyPr>
          <a:lstStyle/>
          <a:p>
            <a:pPr marL="228600" marR="0" lvl="0" indent="-228600" algn="l" defTabSz="914400" rtl="0" fontAlgn="auto" hangingPunct="1">
              <a:lnSpc>
                <a:spcPct val="130000"/>
              </a:lnSpc>
              <a:spcBef>
                <a:spcPts val="1000"/>
              </a:spcBef>
              <a:spcAft>
                <a:spcPts val="0"/>
              </a:spcAft>
              <a:buSzPct val="100000"/>
              <a:buFont typeface="Arial" pitchFamily="34"/>
              <a:buChar char="•"/>
              <a:tabLst/>
              <a:defRPr sz="1700" b="0" i="0" u="none" strike="noStrike" kern="0" cap="none" spc="0" baseline="0">
                <a:solidFill>
                  <a:srgbClr val="000000"/>
                </a:solidFill>
                <a:uFillTx/>
              </a:defRPr>
            </a:pPr>
            <a:r>
              <a:rPr lang="sv-SE" sz="3300" b="0" i="0" u="none" strike="noStrike" kern="0" cap="none" spc="0" baseline="0">
                <a:solidFill>
                  <a:srgbClr val="000000"/>
                </a:solidFill>
                <a:uFillTx/>
                <a:latin typeface="Calibri Light"/>
                <a:cs typeface="Arial" pitchFamily="34"/>
              </a:rPr>
              <a:t>Förälder </a:t>
            </a:r>
          </a:p>
          <a:p>
            <a:pPr marL="228600" marR="0" lvl="0" indent="-228600" algn="l" defTabSz="914400" rtl="0" fontAlgn="auto" hangingPunct="1">
              <a:lnSpc>
                <a:spcPct val="130000"/>
              </a:lnSpc>
              <a:spcBef>
                <a:spcPts val="1000"/>
              </a:spcBef>
              <a:spcAft>
                <a:spcPts val="0"/>
              </a:spcAft>
              <a:buSzPct val="100000"/>
              <a:buFont typeface="Arial" pitchFamily="34"/>
              <a:buChar char="•"/>
              <a:tabLst/>
              <a:defRPr sz="1700" b="0" i="0" u="none" strike="noStrike" kern="0" cap="none" spc="0" baseline="0">
                <a:solidFill>
                  <a:srgbClr val="000000"/>
                </a:solidFill>
                <a:uFillTx/>
              </a:defRPr>
            </a:pPr>
            <a:r>
              <a:rPr lang="sv-SE" sz="3300" b="0" i="0" u="none" strike="noStrike" kern="1200" cap="none" spc="0" baseline="0">
                <a:solidFill>
                  <a:srgbClr val="000000"/>
                </a:solidFill>
                <a:uFillTx/>
                <a:latin typeface="Calibri Light"/>
                <a:cs typeface="Arial" pitchFamily="34"/>
              </a:rPr>
              <a:t>Volontär</a:t>
            </a:r>
          </a:p>
          <a:p>
            <a:pPr marL="228600" marR="0" lvl="0" indent="-228600" algn="l" defTabSz="914400" rtl="0" fontAlgn="auto" hangingPunct="1">
              <a:lnSpc>
                <a:spcPct val="130000"/>
              </a:lnSpc>
              <a:spcBef>
                <a:spcPts val="1000"/>
              </a:spcBef>
              <a:spcAft>
                <a:spcPts val="0"/>
              </a:spcAft>
              <a:buSzPct val="100000"/>
              <a:buFont typeface="Arial" pitchFamily="34"/>
              <a:buChar char="•"/>
              <a:tabLst/>
              <a:defRPr sz="1700" b="0" i="0" u="none" strike="noStrike" kern="0" cap="none" spc="0" baseline="0">
                <a:solidFill>
                  <a:srgbClr val="000000"/>
                </a:solidFill>
                <a:uFillTx/>
              </a:defRPr>
            </a:pPr>
            <a:r>
              <a:rPr lang="sv-SE" sz="3300" b="0" i="0" u="none" strike="noStrike" kern="0" cap="none" spc="0" baseline="0">
                <a:solidFill>
                  <a:srgbClr val="000000"/>
                </a:solidFill>
                <a:uFillTx/>
                <a:latin typeface="Calibri Light"/>
                <a:cs typeface="Arial" pitchFamily="34"/>
              </a:rPr>
              <a:t>Ledare</a:t>
            </a:r>
          </a:p>
          <a:p>
            <a:pPr marL="228600" marR="0" lvl="0" indent="-228600" algn="l" defTabSz="914400" rtl="0" fontAlgn="auto" hangingPunct="1">
              <a:lnSpc>
                <a:spcPct val="130000"/>
              </a:lnSpc>
              <a:spcBef>
                <a:spcPts val="1000"/>
              </a:spcBef>
              <a:spcAft>
                <a:spcPts val="0"/>
              </a:spcAft>
              <a:buSzPct val="100000"/>
              <a:buFont typeface="Arial" pitchFamily="34"/>
              <a:buChar char="•"/>
              <a:tabLst/>
              <a:defRPr sz="1700" b="0" i="0" u="none" strike="noStrike" kern="0" cap="none" spc="0" baseline="0">
                <a:solidFill>
                  <a:srgbClr val="000000"/>
                </a:solidFill>
                <a:uFillTx/>
              </a:defRPr>
            </a:pPr>
            <a:r>
              <a:rPr lang="sv-SE" sz="3300" b="0" i="0" u="none" strike="noStrike" kern="0" cap="none" spc="0" baseline="0">
                <a:solidFill>
                  <a:srgbClr val="000000"/>
                </a:solidFill>
                <a:uFillTx/>
                <a:latin typeface="Calibri Light"/>
                <a:cs typeface="Arial" pitchFamily="34"/>
              </a:rPr>
              <a:t>Styrelsen</a:t>
            </a:r>
          </a:p>
        </p:txBody>
      </p:sp>
      <p:sp>
        <p:nvSpPr>
          <p:cNvPr id="4" name="Rubrik 1"/>
          <p:cNvSpPr txBox="1">
            <a:spLocks noGrp="1"/>
          </p:cNvSpPr>
          <p:nvPr>
            <p:ph type="title"/>
          </p:nvPr>
        </p:nvSpPr>
        <p:spPr>
          <a:xfrm>
            <a:off x="2471924" y="417268"/>
            <a:ext cx="9720072" cy="1263746"/>
          </a:xfrm>
        </p:spPr>
        <p:txBody>
          <a:bodyPr/>
          <a:lstStyle/>
          <a:p>
            <a:pPr lvl="0"/>
            <a:r>
              <a:rPr lang="sv-SE" sz="4000">
                <a:latin typeface="Calibri"/>
              </a:rPr>
              <a:t>Engagera dig i förening eller studieförbund</a:t>
            </a:r>
          </a:p>
        </p:txBody>
      </p:sp>
      <p:pic>
        <p:nvPicPr>
          <p:cNvPr id="5" name="Bildobjekt 9"/>
          <p:cNvPicPr>
            <a:picLocks noChangeAspect="1"/>
          </p:cNvPicPr>
          <p:nvPr/>
        </p:nvPicPr>
        <p:blipFill>
          <a:blip r:embed="rId3"/>
          <a:stretch>
            <a:fillRect/>
          </a:stretch>
        </p:blipFill>
        <p:spPr>
          <a:xfrm flipH="1">
            <a:off x="2619966" y="2070695"/>
            <a:ext cx="5668411" cy="3749149"/>
          </a:xfrm>
          <a:prstGeom prst="rect">
            <a:avLst/>
          </a:prstGeom>
          <a:noFill/>
          <a:ln cap="flat">
            <a:noFill/>
          </a:ln>
        </p:spPr>
      </p:pic>
      <p:sp>
        <p:nvSpPr>
          <p:cNvPr id="6" name="Platshållare för innehåll 2"/>
          <p:cNvSpPr txBox="1"/>
          <p:nvPr/>
        </p:nvSpPr>
        <p:spPr>
          <a:xfrm>
            <a:off x="7994471" y="1577166"/>
            <a:ext cx="3725969" cy="2184940"/>
          </a:xfrm>
          <a:prstGeom prst="rect">
            <a:avLst/>
          </a:prstGeom>
          <a:noFill/>
          <a:ln cap="flat">
            <a:noFill/>
          </a:ln>
        </p:spPr>
        <p:txBody>
          <a:bodyPr vert="horz" wrap="square" lIns="91440" tIns="45720" rIns="91440" bIns="45720" anchor="t" anchorCtr="0" compatLnSpc="1">
            <a:normAutofit/>
          </a:bodyPr>
          <a:lstStyle/>
          <a:p>
            <a:pPr marL="228600" marR="0" lvl="0" indent="-228600" algn="l" defTabSz="914400" rtl="0" fontAlgn="auto" hangingPunct="1">
              <a:lnSpc>
                <a:spcPct val="120000"/>
              </a:lnSpc>
              <a:spcBef>
                <a:spcPts val="1000"/>
              </a:spcBef>
              <a:spcAft>
                <a:spcPts val="0"/>
              </a:spcAft>
              <a:buSzPct val="100000"/>
              <a:buFont typeface="Arial" pitchFamily="34"/>
              <a:buChar char="•"/>
              <a:tabLst/>
              <a:defRPr sz="1700" b="0" i="0" u="none" strike="noStrike" kern="0" cap="none" spc="0" baseline="0">
                <a:solidFill>
                  <a:srgbClr val="000000"/>
                </a:solidFill>
                <a:uFillTx/>
              </a:defRPr>
            </a:pPr>
            <a:r>
              <a:rPr lang="sv-SE" sz="3300" b="0" i="0" u="none" strike="noStrike" kern="0" cap="none" spc="0" baseline="0">
                <a:solidFill>
                  <a:srgbClr val="FFFFFF"/>
                </a:solidFill>
                <a:uFillTx/>
                <a:latin typeface="Calibri Light"/>
                <a:cs typeface="Arial" pitchFamily="34"/>
              </a:rPr>
              <a:t>Erfarenheter till CV </a:t>
            </a:r>
          </a:p>
          <a:p>
            <a:pPr marL="228600" marR="0" lvl="0" indent="-228600" algn="l" defTabSz="914400" rtl="0" fontAlgn="auto" hangingPunct="1">
              <a:lnSpc>
                <a:spcPct val="120000"/>
              </a:lnSpc>
              <a:spcBef>
                <a:spcPts val="1000"/>
              </a:spcBef>
              <a:spcAft>
                <a:spcPts val="0"/>
              </a:spcAft>
              <a:buSzPct val="100000"/>
              <a:buFont typeface="Arial" pitchFamily="34"/>
              <a:buChar char="•"/>
              <a:tabLst/>
              <a:defRPr sz="1700" b="0" i="0" u="none" strike="noStrike" kern="0" cap="none" spc="0" baseline="0">
                <a:solidFill>
                  <a:srgbClr val="000000"/>
                </a:solidFill>
                <a:uFillTx/>
              </a:defRPr>
            </a:pPr>
            <a:r>
              <a:rPr lang="sv-SE" sz="3300" b="0" i="0" u="none" strike="noStrike" kern="1200" cap="none" spc="0" baseline="0">
                <a:solidFill>
                  <a:srgbClr val="FFFFFF"/>
                </a:solidFill>
                <a:uFillTx/>
                <a:latin typeface="Calibri Light"/>
                <a:cs typeface="Arial" pitchFamily="34"/>
              </a:rPr>
              <a:t>Referenser</a:t>
            </a:r>
          </a:p>
          <a:p>
            <a:pPr marL="228600" marR="0" lvl="0" indent="-228600" algn="l" defTabSz="914400" rtl="0" fontAlgn="auto" hangingPunct="1">
              <a:lnSpc>
                <a:spcPct val="120000"/>
              </a:lnSpc>
              <a:spcBef>
                <a:spcPts val="1000"/>
              </a:spcBef>
              <a:spcAft>
                <a:spcPts val="0"/>
              </a:spcAft>
              <a:buSzPct val="100000"/>
              <a:buFont typeface="Arial" pitchFamily="34"/>
              <a:buChar char="•"/>
              <a:tabLst/>
              <a:defRPr sz="1700" b="0" i="0" u="none" strike="noStrike" kern="0" cap="none" spc="0" baseline="0">
                <a:solidFill>
                  <a:srgbClr val="000000"/>
                </a:solidFill>
                <a:uFillTx/>
              </a:defRPr>
            </a:pPr>
            <a:r>
              <a:rPr lang="sv-SE" sz="3300" b="0" i="0" u="none" strike="noStrike" kern="0" cap="none" spc="0" baseline="0">
                <a:solidFill>
                  <a:srgbClr val="FFFFFF"/>
                </a:solidFill>
                <a:uFillTx/>
                <a:latin typeface="Calibri Light"/>
                <a:cs typeface="Arial" pitchFamily="34"/>
              </a:rPr>
              <a:t>Nya kontakter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name="Slide41">
    <p:spTree>
      <p:nvGrpSpPr>
        <p:cNvPr id="1" name=""/>
        <p:cNvGrpSpPr/>
        <p:nvPr/>
      </p:nvGrpSpPr>
      <p:grpSpPr>
        <a:xfrm>
          <a:off x="0" y="0"/>
          <a:ext cx="0" cy="0"/>
          <a:chOff x="0" y="0"/>
          <a:chExt cx="0" cy="0"/>
        </a:xfrm>
      </p:grpSpPr>
      <p:sp>
        <p:nvSpPr>
          <p:cNvPr id="2" name="Platshållare för innehåll 2"/>
          <p:cNvSpPr txBox="1"/>
          <p:nvPr/>
        </p:nvSpPr>
        <p:spPr>
          <a:xfrm>
            <a:off x="804278" y="1137413"/>
            <a:ext cx="5989182" cy="5039139"/>
          </a:xfrm>
          <a:prstGeom prst="rect">
            <a:avLst/>
          </a:prstGeom>
          <a:noFill/>
          <a:ln cap="flat">
            <a:noFill/>
          </a:ln>
        </p:spPr>
        <p:txBody>
          <a:bodyPr vert="horz" wrap="square" lIns="91440" tIns="45720" rIns="91440" bIns="45720" anchor="t" anchorCtr="0" compatLnSpc="1">
            <a:noAutofit/>
          </a:bodyPr>
          <a:lstStyle/>
          <a:p>
            <a:pPr marL="228600" marR="0" lvl="0" indent="-228600" algn="l" defTabSz="914400" rtl="0" fontAlgn="auto" hangingPunct="1">
              <a:lnSpc>
                <a:spcPct val="15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0" cap="none" spc="0" baseline="0">
                <a:solidFill>
                  <a:srgbClr val="000000"/>
                </a:solidFill>
                <a:uFillTx/>
                <a:latin typeface="Calibri Light"/>
                <a:cs typeface="Arial" pitchFamily="34"/>
              </a:rPr>
              <a:t>Fixa fika</a:t>
            </a:r>
          </a:p>
          <a:p>
            <a:pPr marL="228600" marR="0" lvl="0" indent="-228600" algn="l" defTabSz="914400" rtl="0" fontAlgn="auto" hangingPunct="1">
              <a:lnSpc>
                <a:spcPct val="15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0" cap="none" spc="0" baseline="0">
                <a:solidFill>
                  <a:srgbClr val="000000"/>
                </a:solidFill>
                <a:uFillTx/>
                <a:latin typeface="Calibri Light"/>
                <a:cs typeface="Arial" pitchFamily="34"/>
              </a:rPr>
              <a:t>Stå i kiosken</a:t>
            </a:r>
          </a:p>
          <a:p>
            <a:pPr marL="228600" marR="0" lvl="0" indent="-228600" algn="l" defTabSz="914400" rtl="0" fontAlgn="auto" hangingPunct="1">
              <a:lnSpc>
                <a:spcPct val="15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0" cap="none" spc="0" baseline="0">
                <a:solidFill>
                  <a:srgbClr val="000000"/>
                </a:solidFill>
                <a:uFillTx/>
                <a:latin typeface="Calibri Light"/>
                <a:cs typeface="Arial" pitchFamily="34"/>
              </a:rPr>
              <a:t>Tvätta kläder/kostym</a:t>
            </a:r>
          </a:p>
          <a:p>
            <a:pPr marL="228600" marR="0" lvl="0" indent="-228600" algn="l" defTabSz="914400" rtl="0" fontAlgn="auto" hangingPunct="1">
              <a:lnSpc>
                <a:spcPct val="15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0" cap="none" spc="0" baseline="0">
                <a:solidFill>
                  <a:srgbClr val="000000"/>
                </a:solidFill>
                <a:uFillTx/>
                <a:latin typeface="Calibri Light"/>
                <a:cs typeface="Arial" pitchFamily="34"/>
              </a:rPr>
              <a:t>Samköra till aktiviteter</a:t>
            </a:r>
          </a:p>
          <a:p>
            <a:pPr marL="228600" marR="0" lvl="0" indent="-228600" algn="l" defTabSz="914400" rtl="0" fontAlgn="auto" hangingPunct="1">
              <a:lnSpc>
                <a:spcPct val="15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0" cap="none" spc="0" baseline="0">
                <a:solidFill>
                  <a:srgbClr val="000000"/>
                </a:solidFill>
                <a:uFillTx/>
                <a:latin typeface="Calibri Light"/>
                <a:cs typeface="Arial" pitchFamily="34"/>
              </a:rPr>
              <a:t>Ideell tränare och ledare</a:t>
            </a:r>
          </a:p>
        </p:txBody>
      </p:sp>
      <p:sp>
        <p:nvSpPr>
          <p:cNvPr id="3" name="Rubrik 1"/>
          <p:cNvSpPr txBox="1">
            <a:spLocks noGrp="1"/>
          </p:cNvSpPr>
          <p:nvPr>
            <p:ph type="title"/>
          </p:nvPr>
        </p:nvSpPr>
        <p:spPr>
          <a:xfrm>
            <a:off x="643124" y="63185"/>
            <a:ext cx="9720072" cy="1263746"/>
          </a:xfrm>
        </p:spPr>
        <p:txBody>
          <a:bodyPr/>
          <a:lstStyle/>
          <a:p>
            <a:pPr lvl="0"/>
            <a:r>
              <a:rPr lang="sv-SE">
                <a:latin typeface="Calibri"/>
              </a:rPr>
              <a:t>Förälder</a:t>
            </a:r>
          </a:p>
        </p:txBody>
      </p:sp>
      <p:pic>
        <p:nvPicPr>
          <p:cNvPr id="4" name="Bildobjekt 6"/>
          <p:cNvPicPr>
            <a:picLocks noChangeAspect="1"/>
          </p:cNvPicPr>
          <p:nvPr/>
        </p:nvPicPr>
        <p:blipFill>
          <a:blip r:embed="rId3"/>
          <a:stretch>
            <a:fillRect/>
          </a:stretch>
        </p:blipFill>
        <p:spPr>
          <a:xfrm>
            <a:off x="4620298" y="206947"/>
            <a:ext cx="6964280" cy="4982812"/>
          </a:xfrm>
          <a:prstGeom prst="rect">
            <a:avLst/>
          </a:prstGeom>
          <a:noFill/>
          <a:ln cap="flat">
            <a:noFill/>
          </a:ln>
        </p:spPr>
      </p:pic>
      <p:sp>
        <p:nvSpPr>
          <p:cNvPr id="5" name="Rubrik 1"/>
          <p:cNvSpPr txBox="1"/>
          <p:nvPr/>
        </p:nvSpPr>
        <p:spPr>
          <a:xfrm>
            <a:off x="8782053" y="4552953"/>
            <a:ext cx="3162296" cy="1953460"/>
          </a:xfrm>
          <a:prstGeom prst="rect">
            <a:avLst/>
          </a:prstGeom>
          <a:noFill/>
          <a:ln cap="flat">
            <a:noFill/>
          </a:ln>
        </p:spPr>
        <p:txBody>
          <a:bodyPr vert="horz" wrap="square" lIns="91440" tIns="45720" rIns="91440" bIns="45720" anchor="ctr" anchorCtr="0" compatLnSpc="1">
            <a:normAutofit/>
          </a:bodyPr>
          <a:lstStyle/>
          <a:p>
            <a:pPr marL="0" marR="0" lvl="0" indent="0" algn="r"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sv-SE" sz="6000" b="0" i="0" u="none" strike="noStrike" kern="1200" cap="none" spc="0" baseline="0">
                <a:solidFill>
                  <a:srgbClr val="FFFFFF"/>
                </a:solidFill>
                <a:uFillTx/>
                <a:latin typeface="Calibri"/>
                <a:cs typeface="Arial" pitchFamily="34"/>
              </a:rPr>
              <a:t>Du behövs!</a:t>
            </a:r>
            <a:endParaRPr lang="sv-SE" sz="4400" b="0" i="0" u="none" strike="noStrike" kern="1200" cap="none" spc="0" baseline="0">
              <a:solidFill>
                <a:srgbClr val="FFFFFF"/>
              </a:solidFill>
              <a:uFillTx/>
              <a:latin typeface="Calibri"/>
              <a:cs typeface="Arial" pitchFamily="34"/>
            </a:endParaRPr>
          </a:p>
        </p:txBody>
      </p:sp>
      <p:sp>
        <p:nvSpPr>
          <p:cNvPr id="6" name="Oval 5"/>
          <p:cNvSpPr/>
          <p:nvPr/>
        </p:nvSpPr>
        <p:spPr>
          <a:xfrm>
            <a:off x="6833475" y="547588"/>
            <a:ext cx="4470245" cy="3018571"/>
          </a:xfrm>
          <a:custGeom>
            <a:avLst>
              <a:gd name="f0" fmla="val -3242"/>
              <a:gd name="f1" fmla="val 2808"/>
            </a:avLst>
            <a:gdLst>
              <a:gd name="f2" fmla="val 21600000"/>
              <a:gd name="f3" fmla="val 10800000"/>
              <a:gd name="f4" fmla="val 5400000"/>
              <a:gd name="f5" fmla="val 180"/>
              <a:gd name="f6" fmla="val w"/>
              <a:gd name="f7" fmla="val h"/>
              <a:gd name="f8" fmla="val 0"/>
              <a:gd name="f9" fmla="val 21600"/>
              <a:gd name="f10" fmla="*/ 5419351 1 1725033"/>
              <a:gd name="f11" fmla="val 2147483647"/>
              <a:gd name="f12" fmla="min 0 21600"/>
              <a:gd name="f13" fmla="max 0 21600"/>
              <a:gd name="f14" fmla="val -2147483647"/>
              <a:gd name="f15" fmla="+- 0 0 0"/>
              <a:gd name="f16" fmla="+- 0 0 180"/>
              <a:gd name="f17" fmla="+- 0 0 -194"/>
              <a:gd name="f18" fmla="*/ f6 1 21600"/>
              <a:gd name="f19" fmla="*/ f7 1 21600"/>
              <a:gd name="f20" fmla="val f8"/>
              <a:gd name="f21" fmla="val f9"/>
              <a:gd name="f22" fmla="*/ f10 1 180"/>
              <a:gd name="f23" fmla="+- f13 0 f12"/>
              <a:gd name="f24" fmla="pin -2147483647 f0 2147483647"/>
              <a:gd name="f25" fmla="pin -2147483647 f1 2147483647"/>
              <a:gd name="f26" fmla="*/ f15 f3 1"/>
              <a:gd name="f27" fmla="*/ f16 f3 1"/>
              <a:gd name="f28" fmla="*/ f17 f3 1"/>
              <a:gd name="f29" fmla="+- f21 0 f20"/>
              <a:gd name="f30" fmla="val f24"/>
              <a:gd name="f31" fmla="val f25"/>
              <a:gd name="f32" fmla="*/ f23 1 2"/>
              <a:gd name="f33" fmla="*/ f24 f18 1"/>
              <a:gd name="f34" fmla="*/ f25 f19 1"/>
              <a:gd name="f35" fmla="*/ f26 1 f5"/>
              <a:gd name="f36" fmla="*/ f27 1 f5"/>
              <a:gd name="f37" fmla="*/ f28 1 f5"/>
              <a:gd name="f38" fmla="*/ f29 1 21600"/>
              <a:gd name="f39" fmla="+- f30 0 10800"/>
              <a:gd name="f40" fmla="+- f31 0 10800"/>
              <a:gd name="f41" fmla="+- f12 f32 0"/>
              <a:gd name="f42" fmla="*/ f32 f32 1"/>
              <a:gd name="f43" fmla="+- f35 0 f4"/>
              <a:gd name="f44" fmla="+- f36 0 f4"/>
              <a:gd name="f45" fmla="+- f37 0 f4"/>
              <a:gd name="f46" fmla="*/ 3200 f38 1"/>
              <a:gd name="f47" fmla="*/ 18400 f38 1"/>
              <a:gd name="f48" fmla="*/ 3160 f38 1"/>
              <a:gd name="f49" fmla="*/ 18440 f38 1"/>
              <a:gd name="f50" fmla="*/ f39 f39 1"/>
              <a:gd name="f51" fmla="*/ f40 f40 1"/>
              <a:gd name="f52" fmla="+- 0 0 f40"/>
              <a:gd name="f53" fmla="+- 0 0 f39"/>
              <a:gd name="f54" fmla="+- f50 f51 0"/>
              <a:gd name="f55" fmla="+- 0 0 f52"/>
              <a:gd name="f56" fmla="+- 0 0 f53"/>
              <a:gd name="f57" fmla="*/ f48 1 f38"/>
              <a:gd name="f58" fmla="*/ f49 1 f38"/>
              <a:gd name="f59" fmla="*/ f46 1 f38"/>
              <a:gd name="f60" fmla="*/ f47 1 f38"/>
              <a:gd name="f61" fmla="+- 0 0 f55"/>
              <a:gd name="f62" fmla="+- 0 0 f56"/>
              <a:gd name="f63" fmla="sqrt f54"/>
              <a:gd name="f64" fmla="*/ f59 f18 1"/>
              <a:gd name="f65" fmla="*/ f60 f18 1"/>
              <a:gd name="f66" fmla="*/ f60 f19 1"/>
              <a:gd name="f67" fmla="*/ f59 f19 1"/>
              <a:gd name="f68" fmla="*/ f57 f18 1"/>
              <a:gd name="f69" fmla="*/ f57 f19 1"/>
              <a:gd name="f70" fmla="*/ f58 f19 1"/>
              <a:gd name="f71" fmla="*/ f58 f18 1"/>
              <a:gd name="f72" fmla="at2 f61 f62"/>
              <a:gd name="f73" fmla="+- f63 0 10800"/>
              <a:gd name="f74" fmla="+- f72 f4 0"/>
              <a:gd name="f75" fmla="*/ f74 f10 1"/>
              <a:gd name="f76" fmla="*/ f75 1 f3"/>
              <a:gd name="f77" fmla="+- 0 0 f76"/>
              <a:gd name="f78" fmla="val f77"/>
              <a:gd name="f79" fmla="+- 0 0 f78"/>
              <a:gd name="f80" fmla="*/ f79 f3 1"/>
              <a:gd name="f81" fmla="*/ f80 1 f10"/>
              <a:gd name="f82" fmla="+- f81 0 f4"/>
              <a:gd name="f83" fmla="*/ f81 f10 1"/>
              <a:gd name="f84" fmla="*/ f83 1 f3"/>
              <a:gd name="f85" fmla="+- f82 f4 0"/>
              <a:gd name="f86" fmla="+- 0 0 f84"/>
              <a:gd name="f87" fmla="*/ f85 f10 1"/>
              <a:gd name="f88" fmla="*/ f86 1 f22"/>
              <a:gd name="f89" fmla="*/ f87 1 f3"/>
              <a:gd name="f90" fmla="+- f88 0 10"/>
              <a:gd name="f91" fmla="+- f88 10 0"/>
              <a:gd name="f92" fmla="+- 0 0 f89"/>
              <a:gd name="f93" fmla="*/ f90 f22 1"/>
              <a:gd name="f94" fmla="*/ f91 f22 1"/>
              <a:gd name="f95" fmla="+- 0 0 f92"/>
              <a:gd name="f96" fmla="+- 0 0 f93"/>
              <a:gd name="f97" fmla="+- 0 0 f94"/>
              <a:gd name="f98" fmla="*/ f95 f3 1"/>
              <a:gd name="f99" fmla="*/ f96 f3 1"/>
              <a:gd name="f100" fmla="*/ f97 f3 1"/>
              <a:gd name="f101" fmla="*/ f98 1 f10"/>
              <a:gd name="f102" fmla="*/ f99 1 f10"/>
              <a:gd name="f103" fmla="*/ f100 1 f10"/>
              <a:gd name="f104" fmla="+- f101 0 f4"/>
              <a:gd name="f105" fmla="sin 1 f104"/>
              <a:gd name="f106" fmla="cos 1 f104"/>
              <a:gd name="f107" fmla="+- f102 0 f4"/>
              <a:gd name="f108" fmla="+- f103 0 f4"/>
              <a:gd name="f109" fmla="+- 0 0 f105"/>
              <a:gd name="f110" fmla="+- 0 0 f106"/>
              <a:gd name="f111" fmla="+- f107 f4 0"/>
              <a:gd name="f112" fmla="+- f108 f4 0"/>
              <a:gd name="f113" fmla="+- 0 0 f109"/>
              <a:gd name="f114" fmla="+- 0 0 f110"/>
              <a:gd name="f115" fmla="*/ f111 f10 1"/>
              <a:gd name="f116" fmla="*/ f112 f10 1"/>
              <a:gd name="f117" fmla="val f113"/>
              <a:gd name="f118" fmla="val f114"/>
              <a:gd name="f119" fmla="*/ f115 1 f3"/>
              <a:gd name="f120" fmla="*/ f116 1 f3"/>
              <a:gd name="f121" fmla="+- 0 0 f117"/>
              <a:gd name="f122" fmla="+- 0 0 f118"/>
              <a:gd name="f123" fmla="+- 0 0 f119"/>
              <a:gd name="f124" fmla="+- 0 0 f120"/>
              <a:gd name="f125" fmla="+- 0 0 f123"/>
              <a:gd name="f126" fmla="+- 0 0 f124"/>
              <a:gd name="f127" fmla="*/ 10800 f121 1"/>
              <a:gd name="f128" fmla="*/ 10800 f122 1"/>
              <a:gd name="f129" fmla="*/ f125 f3 1"/>
              <a:gd name="f130" fmla="*/ f126 f3 1"/>
              <a:gd name="f131" fmla="+- f127 10800 0"/>
              <a:gd name="f132" fmla="+- f128 10800 0"/>
              <a:gd name="f133" fmla="*/ f129 1 f10"/>
              <a:gd name="f134" fmla="*/ f130 1 f10"/>
              <a:gd name="f135" fmla="?: f73 f30 f131"/>
              <a:gd name="f136" fmla="?: f73 f31 f132"/>
              <a:gd name="f137" fmla="+- f133 0 f4"/>
              <a:gd name="f138" fmla="+- f134 0 f4"/>
              <a:gd name="f139" fmla="*/ f135 f18 1"/>
              <a:gd name="f140" fmla="*/ f136 f19 1"/>
              <a:gd name="f141" fmla="sin 1 f137"/>
              <a:gd name="f142" fmla="cos 1 f137"/>
              <a:gd name="f143" fmla="sin 1 f138"/>
              <a:gd name="f144" fmla="cos 1 f138"/>
              <a:gd name="f145" fmla="+- 0 0 f141"/>
              <a:gd name="f146" fmla="+- 0 0 f142"/>
              <a:gd name="f147" fmla="+- 0 0 f143"/>
              <a:gd name="f148" fmla="+- 0 0 f144"/>
              <a:gd name="f149" fmla="+- 0 0 f145"/>
              <a:gd name="f150" fmla="+- 0 0 f146"/>
              <a:gd name="f151" fmla="+- 0 0 f147"/>
              <a:gd name="f152" fmla="+- 0 0 f148"/>
              <a:gd name="f153" fmla="val f149"/>
              <a:gd name="f154" fmla="val f150"/>
              <a:gd name="f155" fmla="val f151"/>
              <a:gd name="f156" fmla="val f152"/>
              <a:gd name="f157" fmla="+- 0 0 f153"/>
              <a:gd name="f158" fmla="+- 0 0 f154"/>
              <a:gd name="f159" fmla="+- 0 0 f155"/>
              <a:gd name="f160" fmla="+- 0 0 f156"/>
              <a:gd name="f161" fmla="*/ 10800 f157 1"/>
              <a:gd name="f162" fmla="*/ 10800 f158 1"/>
              <a:gd name="f163" fmla="*/ 10800 f159 1"/>
              <a:gd name="f164" fmla="*/ 10800 f160 1"/>
              <a:gd name="f165" fmla="+- f161 10800 0"/>
              <a:gd name="f166" fmla="+- f162 10800 0"/>
              <a:gd name="f167" fmla="+- f163 10800 0"/>
              <a:gd name="f168" fmla="+- f164 10800 0"/>
              <a:gd name="f169" fmla="+- f167 0 f41"/>
              <a:gd name="f170" fmla="+- f168 0 f41"/>
              <a:gd name="f171" fmla="+- f165 0 f41"/>
              <a:gd name="f172" fmla="+- f166 0 f41"/>
              <a:gd name="f173" fmla="+- 0 0 f169"/>
              <a:gd name="f174" fmla="+- 0 0 f170"/>
              <a:gd name="f175" fmla="+- 0 0 f171"/>
              <a:gd name="f176" fmla="+- 0 0 f172"/>
              <a:gd name="f177" fmla="+- 0 0 f173"/>
              <a:gd name="f178" fmla="+- 0 0 f174"/>
              <a:gd name="f179" fmla="+- 0 0 f175"/>
              <a:gd name="f180" fmla="+- 0 0 f176"/>
              <a:gd name="f181" fmla="at2 f177 f178"/>
              <a:gd name="f182" fmla="at2 f179 f180"/>
              <a:gd name="f183" fmla="+- f181 f4 0"/>
              <a:gd name="f184" fmla="+- f182 f4 0"/>
              <a:gd name="f185" fmla="*/ f183 f10 1"/>
              <a:gd name="f186" fmla="*/ f184 f10 1"/>
              <a:gd name="f187" fmla="*/ f185 1 f3"/>
              <a:gd name="f188" fmla="*/ f186 1 f3"/>
              <a:gd name="f189" fmla="+- 0 0 f187"/>
              <a:gd name="f190" fmla="+- 0 0 f188"/>
              <a:gd name="f191" fmla="val f189"/>
              <a:gd name="f192" fmla="val f190"/>
              <a:gd name="f193" fmla="+- 0 0 f191"/>
              <a:gd name="f194" fmla="+- 0 0 f192"/>
              <a:gd name="f195" fmla="*/ f193 f3 1"/>
              <a:gd name="f196" fmla="*/ f194 f3 1"/>
              <a:gd name="f197" fmla="*/ f195 1 f10"/>
              <a:gd name="f198" fmla="*/ f196 1 f10"/>
              <a:gd name="f199" fmla="+- f197 0 f4"/>
              <a:gd name="f200" fmla="+- f198 0 f4"/>
              <a:gd name="f201" fmla="+- f199 f4 0"/>
              <a:gd name="f202" fmla="+- f200 0 f199"/>
              <a:gd name="f203" fmla="*/ f201 f10 1"/>
              <a:gd name="f204" fmla="+- f202 f2 0"/>
              <a:gd name="f205" fmla="*/ f203 1 f3"/>
              <a:gd name="f206" fmla="?: f202 f202 f204"/>
              <a:gd name="f207" fmla="+- 0 0 f205"/>
              <a:gd name="f208" fmla="+- 0 0 f207"/>
              <a:gd name="f209" fmla="*/ f208 f3 1"/>
              <a:gd name="f210" fmla="*/ f209 1 f10"/>
              <a:gd name="f211" fmla="+- f210 0 f4"/>
              <a:gd name="f212" fmla="cos 1 f211"/>
              <a:gd name="f213" fmla="sin 1 f211"/>
              <a:gd name="f214" fmla="+- 0 0 f212"/>
              <a:gd name="f215" fmla="+- 0 0 f213"/>
              <a:gd name="f216" fmla="+- 0 0 f214"/>
              <a:gd name="f217" fmla="+- 0 0 f215"/>
              <a:gd name="f218" fmla="val f216"/>
              <a:gd name="f219" fmla="val f217"/>
              <a:gd name="f220" fmla="+- 0 0 f218"/>
              <a:gd name="f221" fmla="+- 0 0 f219"/>
              <a:gd name="f222" fmla="*/ f32 f220 1"/>
              <a:gd name="f223" fmla="*/ f32 f221 1"/>
              <a:gd name="f224" fmla="*/ f222 f222 1"/>
              <a:gd name="f225" fmla="*/ f223 f223 1"/>
              <a:gd name="f226" fmla="+- f224 f225 0"/>
              <a:gd name="f227" fmla="sqrt f226"/>
              <a:gd name="f228" fmla="*/ f42 1 f227"/>
              <a:gd name="f229" fmla="*/ f220 f228 1"/>
              <a:gd name="f230" fmla="*/ f221 f228 1"/>
              <a:gd name="f231" fmla="+- f41 0 f229"/>
              <a:gd name="f232" fmla="+- f41 0 f230"/>
            </a:gdLst>
            <a:ahLst>
              <a:ahXY gdRefX="f0" minX="f14" maxX="f11" gdRefY="f1" minY="f14" maxY="f11">
                <a:pos x="f33" y="f34"/>
              </a:ahXY>
            </a:ahLst>
            <a:cxnLst>
              <a:cxn ang="3cd4">
                <a:pos x="hc" y="t"/>
              </a:cxn>
              <a:cxn ang="0">
                <a:pos x="r" y="vc"/>
              </a:cxn>
              <a:cxn ang="cd4">
                <a:pos x="hc" y="b"/>
              </a:cxn>
              <a:cxn ang="cd2">
                <a:pos x="l" y="vc"/>
              </a:cxn>
              <a:cxn ang="f43">
                <a:pos x="f68" y="f69"/>
              </a:cxn>
              <a:cxn ang="f44">
                <a:pos x="f68" y="f70"/>
              </a:cxn>
              <a:cxn ang="f44">
                <a:pos x="f71" y="f70"/>
              </a:cxn>
              <a:cxn ang="f43">
                <a:pos x="f71" y="f69"/>
              </a:cxn>
              <a:cxn ang="f45">
                <a:pos x="f139" y="f140"/>
              </a:cxn>
            </a:cxnLst>
            <a:rect l="f64" t="f67" r="f65" b="f66"/>
            <a:pathLst>
              <a:path w="21600" h="21600">
                <a:moveTo>
                  <a:pt x="f231" y="f232"/>
                </a:moveTo>
                <a:arcTo wR="f32" hR="f32" stAng="f199" swAng="f206"/>
                <a:lnTo>
                  <a:pt x="f135" y="f136"/>
                </a:lnTo>
                <a:close/>
              </a:path>
            </a:pathLst>
          </a:custGeom>
          <a:solidFill>
            <a:srgbClr val="FFFFFF"/>
          </a:solidFill>
          <a:ln w="12701" cap="flat">
            <a:solidFill>
              <a:srgbClr val="009A93"/>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sv-SE" sz="1800" b="0" i="0" u="none" strike="noStrike" kern="1200" cap="none" spc="0" baseline="0">
              <a:solidFill>
                <a:srgbClr val="FFFFFF"/>
              </a:solidFill>
              <a:uFillTx/>
              <a:latin typeface="Calibri"/>
            </a:endParaRPr>
          </a:p>
        </p:txBody>
      </p:sp>
      <p:sp>
        <p:nvSpPr>
          <p:cNvPr id="7" name="textruta 6"/>
          <p:cNvSpPr txBox="1"/>
          <p:nvPr/>
        </p:nvSpPr>
        <p:spPr>
          <a:xfrm>
            <a:off x="7287969" y="1298886"/>
            <a:ext cx="3649727" cy="132343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4000" b="0" i="0" u="none" strike="noStrike" kern="1200" cap="none" spc="0" baseline="0">
                <a:solidFill>
                  <a:srgbClr val="000000"/>
                </a:solidFill>
                <a:uFillTx/>
                <a:latin typeface="Calibri"/>
              </a:rPr>
              <a:t>Vad kan jag </a:t>
            </a:r>
            <a:br>
              <a:rPr lang="sv-SE" sz="4000" b="0" i="0" u="none" strike="noStrike" kern="1200" cap="none" spc="0" baseline="0">
                <a:solidFill>
                  <a:srgbClr val="000000"/>
                </a:solidFill>
                <a:uFillTx/>
                <a:latin typeface="Calibri"/>
              </a:rPr>
            </a:br>
            <a:r>
              <a:rPr lang="sv-SE" sz="4000" b="0" i="0" u="none" strike="noStrike" kern="1200" cap="none" spc="0" baseline="0">
                <a:solidFill>
                  <a:srgbClr val="000000"/>
                </a:solidFill>
                <a:uFillTx/>
                <a:latin typeface="Calibri"/>
              </a:rPr>
              <a:t>hjälpa till med?</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name="Slide42">
    <p:spTree>
      <p:nvGrpSpPr>
        <p:cNvPr id="1" name=""/>
        <p:cNvGrpSpPr/>
        <p:nvPr/>
      </p:nvGrpSpPr>
      <p:grpSpPr>
        <a:xfrm>
          <a:off x="0" y="0"/>
          <a:ext cx="0" cy="0"/>
          <a:chOff x="0" y="0"/>
          <a:chExt cx="0" cy="0"/>
        </a:xfrm>
      </p:grpSpPr>
      <p:sp>
        <p:nvSpPr>
          <p:cNvPr id="2" name="Rubrik 1"/>
          <p:cNvSpPr txBox="1">
            <a:spLocks noGrp="1"/>
          </p:cNvSpPr>
          <p:nvPr>
            <p:ph type="ctrTitle"/>
          </p:nvPr>
        </p:nvSpPr>
        <p:spPr/>
        <p:txBody>
          <a:bodyPr/>
          <a:lstStyle/>
          <a:p>
            <a:pPr lvl="0"/>
            <a:r>
              <a:rPr lang="sv-SE" sz="6600">
                <a:latin typeface="Calibri"/>
              </a:rPr>
              <a:t>Så hittar du</a:t>
            </a:r>
          </a:p>
        </p:txBody>
      </p:sp>
      <p:sp>
        <p:nvSpPr>
          <p:cNvPr id="3" name="Underrubrik 2"/>
          <p:cNvSpPr txBox="1">
            <a:spLocks noGrp="1"/>
          </p:cNvSpPr>
          <p:nvPr>
            <p:ph type="subTitle" idx="1"/>
          </p:nvPr>
        </p:nvSpPr>
        <p:spPr>
          <a:xfrm>
            <a:off x="1524003" y="3431221"/>
            <a:ext cx="9144000" cy="1872298"/>
          </a:xfrm>
        </p:spPr>
        <p:txBody>
          <a:bodyPr/>
          <a:lstStyle/>
          <a:p>
            <a:pPr lvl="0"/>
            <a:r>
              <a:rPr lang="sv-SE" sz="3600">
                <a:latin typeface="Calibri Light"/>
              </a:rPr>
              <a:t>Vägar vidare och information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name="Slide43">
    <p:spTree>
      <p:nvGrpSpPr>
        <p:cNvPr id="1" name=""/>
        <p:cNvGrpSpPr/>
        <p:nvPr/>
      </p:nvGrpSpPr>
      <p:grpSpPr>
        <a:xfrm>
          <a:off x="0" y="0"/>
          <a:ext cx="0" cy="0"/>
          <a:chOff x="0" y="0"/>
          <a:chExt cx="0" cy="0"/>
        </a:xfrm>
      </p:grpSpPr>
      <p:pic>
        <p:nvPicPr>
          <p:cNvPr id="2" name="Bildobjekt 8"/>
          <p:cNvPicPr>
            <a:picLocks noChangeAspect="1"/>
          </p:cNvPicPr>
          <p:nvPr/>
        </p:nvPicPr>
        <p:blipFill>
          <a:blip r:embed="rId3"/>
          <a:srcRect l="17132" t="18960" b="15940"/>
          <a:stretch>
            <a:fillRect/>
          </a:stretch>
        </p:blipFill>
        <p:spPr>
          <a:xfrm>
            <a:off x="7962896" y="2958175"/>
            <a:ext cx="3967535" cy="2884712"/>
          </a:xfrm>
          <a:prstGeom prst="rect">
            <a:avLst/>
          </a:prstGeom>
          <a:noFill/>
          <a:ln cap="flat">
            <a:noFill/>
          </a:ln>
        </p:spPr>
      </p:pic>
      <p:pic>
        <p:nvPicPr>
          <p:cNvPr id="3" name="Bildobjekt 9"/>
          <p:cNvPicPr>
            <a:picLocks noChangeAspect="1"/>
          </p:cNvPicPr>
          <p:nvPr/>
        </p:nvPicPr>
        <p:blipFill>
          <a:blip r:embed="rId4"/>
          <a:stretch>
            <a:fillRect/>
          </a:stretch>
        </p:blipFill>
        <p:spPr>
          <a:xfrm>
            <a:off x="7292778" y="1606646"/>
            <a:ext cx="3648035" cy="3706584"/>
          </a:xfrm>
          <a:prstGeom prst="rect">
            <a:avLst/>
          </a:prstGeom>
          <a:noFill/>
          <a:ln cap="flat">
            <a:noFill/>
          </a:ln>
        </p:spPr>
      </p:pic>
      <p:sp>
        <p:nvSpPr>
          <p:cNvPr id="4" name="Rubrik 1"/>
          <p:cNvSpPr txBox="1">
            <a:spLocks noGrp="1"/>
          </p:cNvSpPr>
          <p:nvPr>
            <p:ph type="title"/>
          </p:nvPr>
        </p:nvSpPr>
        <p:spPr>
          <a:xfrm>
            <a:off x="2335432" y="342900"/>
            <a:ext cx="9720072" cy="1263746"/>
          </a:xfrm>
        </p:spPr>
        <p:txBody>
          <a:bodyPr/>
          <a:lstStyle/>
          <a:p>
            <a:pPr lvl="0"/>
            <a:r>
              <a:rPr lang="sv-SE" sz="4400">
                <a:latin typeface="Calibri"/>
              </a:rPr>
              <a:t>Hur du hittar till olika aktiviteter</a:t>
            </a:r>
          </a:p>
        </p:txBody>
      </p:sp>
      <p:sp>
        <p:nvSpPr>
          <p:cNvPr id="5" name="Platshållare för innehåll 2"/>
          <p:cNvSpPr txBox="1"/>
          <p:nvPr/>
        </p:nvSpPr>
        <p:spPr>
          <a:xfrm>
            <a:off x="1002164" y="1905280"/>
            <a:ext cx="6960732" cy="3937616"/>
          </a:xfrm>
          <a:prstGeom prst="rect">
            <a:avLst/>
          </a:prstGeom>
          <a:noFill/>
          <a:ln cap="flat">
            <a:noFill/>
          </a:ln>
        </p:spPr>
        <p:txBody>
          <a:bodyPr vert="horz" wrap="square" lIns="91440" tIns="45720" rIns="91440" bIns="45720" anchor="t" anchorCtr="0" compatLnSpc="1">
            <a:noAutofit/>
          </a:bodyPr>
          <a:lstStyle/>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1200" cap="none" spc="0" baseline="0">
                <a:solidFill>
                  <a:srgbClr val="000000"/>
                </a:solidFill>
                <a:uFillTx/>
                <a:latin typeface="Calibri Light"/>
                <a:cs typeface="Arial" pitchFamily="34"/>
              </a:rPr>
              <a:t>Fråga någon</a:t>
            </a:r>
          </a:p>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0" cap="none" spc="0" baseline="0">
                <a:solidFill>
                  <a:srgbClr val="000000"/>
                </a:solidFill>
                <a:uFillTx/>
                <a:latin typeface="Calibri Light"/>
                <a:cs typeface="Arial" pitchFamily="34"/>
              </a:rPr>
              <a:t>Anslagstavlor</a:t>
            </a:r>
            <a:endParaRPr lang="sv-SE" sz="3200" b="0" i="0" u="none" strike="noStrike" kern="1200" cap="none" spc="0" baseline="0">
              <a:solidFill>
                <a:srgbClr val="000000"/>
              </a:solidFill>
              <a:uFillTx/>
              <a:latin typeface="Calibri Light"/>
              <a:cs typeface="Arial" pitchFamily="34"/>
            </a:endParaRPr>
          </a:p>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0" cap="none" spc="0" baseline="0">
                <a:solidFill>
                  <a:srgbClr val="000000"/>
                </a:solidFill>
                <a:uFillTx/>
                <a:latin typeface="Calibri Light"/>
                <a:cs typeface="Arial" pitchFamily="34"/>
              </a:rPr>
              <a:t>Sök på webben</a:t>
            </a:r>
          </a:p>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0" cap="none" spc="0" baseline="0">
                <a:solidFill>
                  <a:srgbClr val="000000"/>
                </a:solidFill>
                <a:uFillTx/>
                <a:latin typeface="Calibri Light"/>
                <a:cs typeface="Arial" pitchFamily="34"/>
              </a:rPr>
              <a:t>Fråga på biblioteket</a:t>
            </a:r>
          </a:p>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0" cap="none" spc="0" baseline="0">
                <a:solidFill>
                  <a:srgbClr val="000000"/>
                </a:solidFill>
                <a:uFillTx/>
                <a:latin typeface="Calibri Light"/>
                <a:cs typeface="Arial" pitchFamily="34"/>
              </a:rPr>
              <a:t>Facebook och andra sociala medier</a:t>
            </a:r>
          </a:p>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0" cap="none" spc="0" baseline="0">
                <a:solidFill>
                  <a:srgbClr val="000000"/>
                </a:solidFill>
                <a:uFillTx/>
                <a:latin typeface="Calibri Light"/>
                <a:cs typeface="Arial" pitchFamily="34"/>
              </a:rPr>
              <a:t>Föreningslista på kommunens hemsida</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fade">
                                      <p:cBhvr>
                                        <p:cTn id="3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name="Slide44">
    <p:spTree>
      <p:nvGrpSpPr>
        <p:cNvPr id="1" name=""/>
        <p:cNvGrpSpPr/>
        <p:nvPr/>
      </p:nvGrpSpPr>
      <p:grpSpPr>
        <a:xfrm>
          <a:off x="0" y="0"/>
          <a:ext cx="0" cy="0"/>
          <a:chOff x="0" y="0"/>
          <a:chExt cx="0" cy="0"/>
        </a:xfrm>
      </p:grpSpPr>
      <p:pic>
        <p:nvPicPr>
          <p:cNvPr id="2" name="Bildobjekt 3"/>
          <p:cNvPicPr>
            <a:picLocks noChangeAspect="1"/>
          </p:cNvPicPr>
          <p:nvPr/>
        </p:nvPicPr>
        <p:blipFill>
          <a:blip r:embed="rId3"/>
          <a:stretch>
            <a:fillRect/>
          </a:stretch>
        </p:blipFill>
        <p:spPr>
          <a:xfrm>
            <a:off x="6881509" y="1365345"/>
            <a:ext cx="4700884" cy="4714088"/>
          </a:xfrm>
          <a:prstGeom prst="rect">
            <a:avLst/>
          </a:prstGeom>
          <a:noFill/>
          <a:ln cap="flat">
            <a:noFill/>
          </a:ln>
        </p:spPr>
      </p:pic>
      <p:sp>
        <p:nvSpPr>
          <p:cNvPr id="3" name="Rubrik 1"/>
          <p:cNvSpPr txBox="1">
            <a:spLocks noGrp="1"/>
          </p:cNvSpPr>
          <p:nvPr>
            <p:ph type="title"/>
          </p:nvPr>
        </p:nvSpPr>
        <p:spPr>
          <a:xfrm>
            <a:off x="740225" y="381003"/>
            <a:ext cx="9467432" cy="1263746"/>
          </a:xfrm>
        </p:spPr>
        <p:txBody>
          <a:bodyPr/>
          <a:lstStyle/>
          <a:p>
            <a:pPr lvl="0"/>
            <a:r>
              <a:rPr lang="sv-SE">
                <a:latin typeface="Calibri"/>
              </a:rPr>
              <a:t>Aktiviteter och mötesplatser i X kommun</a:t>
            </a:r>
          </a:p>
        </p:txBody>
      </p:sp>
      <p:sp>
        <p:nvSpPr>
          <p:cNvPr id="4" name="Platshållare för innehåll 2"/>
          <p:cNvSpPr txBox="1"/>
          <p:nvPr/>
        </p:nvSpPr>
        <p:spPr>
          <a:xfrm>
            <a:off x="975363" y="1767836"/>
            <a:ext cx="7141025" cy="3535125"/>
          </a:xfrm>
          <a:prstGeom prst="rect">
            <a:avLst/>
          </a:prstGeom>
          <a:noFill/>
          <a:ln cap="flat">
            <a:noFill/>
          </a:ln>
        </p:spPr>
        <p:txBody>
          <a:bodyPr vert="horz" wrap="square" lIns="91440" tIns="45720" rIns="91440" bIns="45720" anchor="t" anchorCtr="0" compatLnSpc="1">
            <a:noAutofit/>
          </a:bodyPr>
          <a:lstStyle/>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1200" cap="none" spc="0" baseline="0">
                <a:solidFill>
                  <a:srgbClr val="000000"/>
                </a:solidFill>
                <a:uFillTx/>
                <a:latin typeface="Calibri Light"/>
                <a:cs typeface="Arial" pitchFamily="34"/>
              </a:rPr>
              <a:t>Antal föreningar i kommunen</a:t>
            </a:r>
          </a:p>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0" cap="none" spc="0" baseline="0">
                <a:solidFill>
                  <a:srgbClr val="000000"/>
                </a:solidFill>
                <a:uFillTx/>
                <a:latin typeface="Calibri Light"/>
                <a:cs typeface="Arial" pitchFamily="34"/>
              </a:rPr>
              <a:t>Tips på språkcaféer och mötesplatser</a:t>
            </a:r>
          </a:p>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0" cap="none" spc="0" baseline="0">
                <a:solidFill>
                  <a:srgbClr val="000000"/>
                </a:solidFill>
                <a:uFillTx/>
                <a:latin typeface="Calibri Light"/>
                <a:cs typeface="Arial" pitchFamily="34"/>
              </a:rPr>
              <a:t>Länkar</a:t>
            </a:r>
          </a:p>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200" b="0" i="0" u="none" strike="noStrike" kern="0" cap="none" spc="0" baseline="0">
                <a:solidFill>
                  <a:srgbClr val="000000"/>
                </a:solidFill>
                <a:uFillTx/>
                <a:latin typeface="Calibri Light"/>
                <a:cs typeface="Arial" pitchFamily="34"/>
              </a:rPr>
              <a:t>Visa föreningskatalog</a:t>
            </a:r>
            <a:br>
              <a:rPr lang="sv-SE" sz="3200" b="0" i="0" u="none" strike="noStrike" kern="0" cap="none" spc="0" baseline="0">
                <a:solidFill>
                  <a:srgbClr val="000000"/>
                </a:solidFill>
                <a:uFillTx/>
                <a:latin typeface="Calibri Light"/>
                <a:cs typeface="Arial" pitchFamily="34"/>
              </a:rPr>
            </a:br>
            <a:endParaRPr lang="sv-SE" sz="3200" b="0" i="0" u="none" strike="noStrike" kern="0" cap="none" spc="0" baseline="0">
              <a:solidFill>
                <a:srgbClr val="000000"/>
              </a:solidFill>
              <a:uFillTx/>
              <a:latin typeface="Calibri Light"/>
              <a:cs typeface="Arial" pitchFamily="34"/>
            </a:endParaRPr>
          </a:p>
        </p:txBody>
      </p:sp>
      <p:sp>
        <p:nvSpPr>
          <p:cNvPr id="5" name="textruta 4"/>
          <p:cNvSpPr txBox="1"/>
          <p:nvPr/>
        </p:nvSpPr>
        <p:spPr>
          <a:xfrm rot="1804095">
            <a:off x="9000310" y="2653865"/>
            <a:ext cx="1297579"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3600" b="0" i="0" u="none" strike="noStrike" kern="1200" cap="none" spc="0" baseline="0">
                <a:solidFill>
                  <a:srgbClr val="000000"/>
                </a:solidFill>
                <a:uFillTx/>
                <a:latin typeface="Calibri"/>
              </a:rPr>
              <a:t>TIPS!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name="Slide45">
    <p:spTree>
      <p:nvGrpSpPr>
        <p:cNvPr id="1" name=""/>
        <p:cNvGrpSpPr/>
        <p:nvPr/>
      </p:nvGrpSpPr>
      <p:grpSpPr>
        <a:xfrm>
          <a:off x="0" y="0"/>
          <a:ext cx="0" cy="0"/>
          <a:chOff x="0" y="0"/>
          <a:chExt cx="0" cy="0"/>
        </a:xfrm>
      </p:grpSpPr>
      <p:sp>
        <p:nvSpPr>
          <p:cNvPr id="2" name="Rubrik 1"/>
          <p:cNvSpPr txBox="1">
            <a:spLocks noGrp="1"/>
          </p:cNvSpPr>
          <p:nvPr>
            <p:ph type="title"/>
          </p:nvPr>
        </p:nvSpPr>
        <p:spPr>
          <a:xfrm>
            <a:off x="1227911" y="247646"/>
            <a:ext cx="9789337" cy="1009653"/>
          </a:xfrm>
        </p:spPr>
        <p:txBody>
          <a:bodyPr/>
          <a:lstStyle/>
          <a:p>
            <a:pPr lvl="0"/>
            <a:r>
              <a:rPr lang="sv-SE" sz="4400">
                <a:latin typeface="Calibri"/>
              </a:rPr>
              <a:t>Hjälp med kostnader</a:t>
            </a:r>
            <a:endParaRPr lang="sv-SE" sz="3200">
              <a:latin typeface="Calibri"/>
            </a:endParaRPr>
          </a:p>
        </p:txBody>
      </p:sp>
      <p:pic>
        <p:nvPicPr>
          <p:cNvPr id="3" name="Bildobjekt 8">
            <a:hlinkClick r:id="rId3"/>
          </p:cNvPr>
          <p:cNvPicPr>
            <a:picLocks noChangeAspect="1"/>
          </p:cNvPicPr>
          <p:nvPr/>
        </p:nvPicPr>
        <p:blipFill>
          <a:blip r:embed="rId4"/>
          <a:stretch>
            <a:fillRect/>
          </a:stretch>
        </p:blipFill>
        <p:spPr>
          <a:xfrm>
            <a:off x="1973512" y="1435095"/>
            <a:ext cx="3512887" cy="3512887"/>
          </a:xfrm>
          <a:prstGeom prst="rect">
            <a:avLst/>
          </a:prstGeom>
          <a:noFill/>
          <a:ln cap="flat">
            <a:noFill/>
          </a:ln>
        </p:spPr>
      </p:pic>
      <p:sp>
        <p:nvSpPr>
          <p:cNvPr id="4" name="textruta 9"/>
          <p:cNvSpPr txBox="1"/>
          <p:nvPr/>
        </p:nvSpPr>
        <p:spPr>
          <a:xfrm>
            <a:off x="2463713" y="4864178"/>
            <a:ext cx="2532485"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2800" b="0" i="0" u="none" strike="noStrike" kern="1200" cap="none" spc="0" baseline="0">
                <a:solidFill>
                  <a:srgbClr val="000000"/>
                </a:solidFill>
                <a:uFillTx/>
                <a:latin typeface="Calibri"/>
              </a:rPr>
              <a:t>Majblomman.se</a:t>
            </a:r>
          </a:p>
        </p:txBody>
      </p:sp>
      <p:pic>
        <p:nvPicPr>
          <p:cNvPr id="5" name="Bildobjekt 10"/>
          <p:cNvPicPr>
            <a:picLocks noChangeAspect="1"/>
          </p:cNvPicPr>
          <p:nvPr/>
        </p:nvPicPr>
        <p:blipFill>
          <a:blip r:embed="rId5"/>
          <a:stretch>
            <a:fillRect/>
          </a:stretch>
        </p:blipFill>
        <p:spPr>
          <a:xfrm>
            <a:off x="6372718" y="2290617"/>
            <a:ext cx="4501353" cy="1980599"/>
          </a:xfrm>
          <a:prstGeom prst="rect">
            <a:avLst/>
          </a:prstGeom>
          <a:noFill/>
          <a:ln cap="flat">
            <a:noFill/>
          </a:ln>
        </p:spPr>
      </p:pic>
      <p:sp>
        <p:nvSpPr>
          <p:cNvPr id="6" name="textruta 11"/>
          <p:cNvSpPr txBox="1"/>
          <p:nvPr/>
        </p:nvSpPr>
        <p:spPr>
          <a:xfrm>
            <a:off x="6926945" y="4861425"/>
            <a:ext cx="3392908"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2800" b="0" i="0" u="none" strike="noStrike" kern="1200" cap="none" spc="0" baseline="0" dirty="0">
                <a:solidFill>
                  <a:srgbClr val="000000"/>
                </a:solidFill>
                <a:uFillTx/>
                <a:latin typeface="Calibri"/>
              </a:rPr>
              <a:t>Låna utrustning gratis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name="Slide46">
    <p:spTree>
      <p:nvGrpSpPr>
        <p:cNvPr id="1" name=""/>
        <p:cNvGrpSpPr/>
        <p:nvPr/>
      </p:nvGrpSpPr>
      <p:grpSpPr>
        <a:xfrm>
          <a:off x="0" y="0"/>
          <a:ext cx="0" cy="0"/>
          <a:chOff x="0" y="0"/>
          <a:chExt cx="0" cy="0"/>
        </a:xfrm>
      </p:grpSpPr>
      <p:sp>
        <p:nvSpPr>
          <p:cNvPr id="2" name="Rubrik 1"/>
          <p:cNvSpPr txBox="1"/>
          <p:nvPr/>
        </p:nvSpPr>
        <p:spPr>
          <a:xfrm>
            <a:off x="800676" y="1982172"/>
            <a:ext cx="5368113" cy="2387598"/>
          </a:xfrm>
          <a:prstGeom prst="rect">
            <a:avLst/>
          </a:prstGeom>
          <a:noFill/>
          <a:ln cap="flat">
            <a:noFill/>
          </a:ln>
        </p:spPr>
        <p:txBody>
          <a:bodyPr vert="horz" wrap="square" lIns="91440" tIns="45720" rIns="91440" bIns="45720" anchor="ctr" anchorCtr="0" compatLnSpc="1">
            <a:norm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sv-SE" sz="6600" b="0" i="0" u="none" strike="noStrike" kern="1200" cap="none" spc="0" baseline="0">
                <a:solidFill>
                  <a:srgbClr val="FFFFFF"/>
                </a:solidFill>
                <a:uFillTx/>
                <a:latin typeface="Calibri"/>
                <a:cs typeface="Arial" pitchFamily="34"/>
              </a:rPr>
              <a:t>Frågor och funderingar</a:t>
            </a:r>
          </a:p>
        </p:txBody>
      </p:sp>
      <p:pic>
        <p:nvPicPr>
          <p:cNvPr id="3" name="Bildobjekt 5"/>
          <p:cNvPicPr>
            <a:picLocks noChangeAspect="1"/>
          </p:cNvPicPr>
          <p:nvPr/>
        </p:nvPicPr>
        <p:blipFill>
          <a:blip r:embed="rId3"/>
          <a:srcRect l="14150" t="16381" r="49661" b="14847"/>
          <a:stretch>
            <a:fillRect/>
          </a:stretch>
        </p:blipFill>
        <p:spPr>
          <a:xfrm>
            <a:off x="6946705" y="232010"/>
            <a:ext cx="4577788" cy="4517410"/>
          </a:xfrm>
          <a:prstGeom prst="rect">
            <a:avLst/>
          </a:prstGeom>
          <a:noFill/>
          <a:ln cap="flat">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name="Slide48">
    <p:spTree>
      <p:nvGrpSpPr>
        <p:cNvPr id="1" name=""/>
        <p:cNvGrpSpPr/>
        <p:nvPr/>
      </p:nvGrpSpPr>
      <p:grpSpPr>
        <a:xfrm>
          <a:off x="0" y="0"/>
          <a:ext cx="0" cy="0"/>
          <a:chOff x="0" y="0"/>
          <a:chExt cx="0" cy="0"/>
        </a:xfrm>
      </p:grpSpPr>
      <p:pic>
        <p:nvPicPr>
          <p:cNvPr id="2" name="Bildobjekt 3"/>
          <p:cNvPicPr>
            <a:picLocks noChangeAspect="1"/>
          </p:cNvPicPr>
          <p:nvPr/>
        </p:nvPicPr>
        <p:blipFill>
          <a:blip r:embed="rId3"/>
          <a:stretch>
            <a:fillRect/>
          </a:stretch>
        </p:blipFill>
        <p:spPr>
          <a:xfrm>
            <a:off x="5327879" y="1030647"/>
            <a:ext cx="6864117" cy="5078413"/>
          </a:xfrm>
          <a:prstGeom prst="rect">
            <a:avLst/>
          </a:prstGeom>
          <a:noFill/>
          <a:ln cap="flat">
            <a:noFill/>
          </a:ln>
        </p:spPr>
      </p:pic>
      <p:sp>
        <p:nvSpPr>
          <p:cNvPr id="3" name="textruta 1"/>
          <p:cNvSpPr txBox="1"/>
          <p:nvPr/>
        </p:nvSpPr>
        <p:spPr>
          <a:xfrm>
            <a:off x="304796" y="1219196"/>
            <a:ext cx="8673742" cy="110799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6600" b="0" i="0" u="none" strike="noStrike" kern="1200" cap="none" spc="0" baseline="0">
                <a:solidFill>
                  <a:srgbClr val="000000"/>
                </a:solidFill>
                <a:uFillTx/>
                <a:latin typeface="Calibri"/>
              </a:rPr>
              <a:t>Tack för att du lyssnat!</a:t>
            </a:r>
          </a:p>
        </p:txBody>
      </p:sp>
      <p:sp>
        <p:nvSpPr>
          <p:cNvPr id="4" name="Underrubrik 2"/>
          <p:cNvSpPr txBox="1"/>
          <p:nvPr/>
        </p:nvSpPr>
        <p:spPr>
          <a:xfrm>
            <a:off x="1611081" y="2136687"/>
            <a:ext cx="9144000" cy="1872298"/>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sv-SE" sz="3600" b="0" i="0" u="none" strike="noStrike" kern="1200" cap="none" spc="0" baseline="0">
                <a:solidFill>
                  <a:srgbClr val="000000"/>
                </a:solidFill>
                <a:uFillTx/>
                <a:latin typeface="Calibri Light"/>
                <a:cs typeface="Arial" pitchFamily="34"/>
              </a:rPr>
              <a:t>Eventuella kontaktuppgifter</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pic>
        <p:nvPicPr>
          <p:cNvPr id="2" name="Bildobjekt 8"/>
          <p:cNvPicPr>
            <a:picLocks noChangeAspect="1"/>
          </p:cNvPicPr>
          <p:nvPr/>
        </p:nvPicPr>
        <p:blipFill>
          <a:blip r:embed="rId3"/>
          <a:stretch>
            <a:fillRect/>
          </a:stretch>
        </p:blipFill>
        <p:spPr>
          <a:xfrm>
            <a:off x="853866" y="264435"/>
            <a:ext cx="10451518" cy="5446952"/>
          </a:xfrm>
          <a:prstGeom prst="rect">
            <a:avLst/>
          </a:prstGeom>
          <a:solidFill>
            <a:srgbClr val="EDEDED"/>
          </a:solidFill>
          <a:ln w="88897" cap="sq">
            <a:solidFill>
              <a:srgbClr val="FFFFFF"/>
            </a:solidFill>
            <a:prstDash val="solid"/>
            <a:miter/>
          </a:ln>
          <a:effectLst>
            <a:outerShdw dist="18004" dir="5400000" algn="tl">
              <a:srgbClr val="000000">
                <a:alpha val="40000"/>
              </a:srgbClr>
            </a:outerShdw>
          </a:effectLst>
        </p:spPr>
      </p:pic>
      <p:pic>
        <p:nvPicPr>
          <p:cNvPr id="3" name="Bildobjekt 7"/>
          <p:cNvPicPr>
            <a:picLocks noChangeAspect="1"/>
          </p:cNvPicPr>
          <p:nvPr/>
        </p:nvPicPr>
        <p:blipFill>
          <a:blip r:embed="rId4"/>
          <a:stretch>
            <a:fillRect/>
          </a:stretch>
        </p:blipFill>
        <p:spPr>
          <a:xfrm>
            <a:off x="1871813" y="261225"/>
            <a:ext cx="8415616" cy="5610410"/>
          </a:xfrm>
          <a:prstGeom prst="rect">
            <a:avLst/>
          </a:prstGeom>
          <a:noFill/>
          <a:ln cap="flat">
            <a:noFill/>
          </a:ln>
        </p:spPr>
      </p:pic>
      <p:pic>
        <p:nvPicPr>
          <p:cNvPr id="4" name="Bildobjekt 9"/>
          <p:cNvPicPr>
            <a:picLocks noChangeAspect="1"/>
          </p:cNvPicPr>
          <p:nvPr/>
        </p:nvPicPr>
        <p:blipFill>
          <a:blip r:embed="rId5"/>
          <a:srcRect t="2532" b="2807"/>
          <a:stretch>
            <a:fillRect/>
          </a:stretch>
        </p:blipFill>
        <p:spPr>
          <a:xfrm>
            <a:off x="1715697" y="264435"/>
            <a:ext cx="8727856" cy="5507915"/>
          </a:xfrm>
          <a:prstGeom prst="rect">
            <a:avLst/>
          </a:prstGeom>
          <a:noFill/>
          <a:ln cap="flat">
            <a:noFill/>
          </a:ln>
        </p:spPr>
      </p:pic>
      <p:pic>
        <p:nvPicPr>
          <p:cNvPr id="5" name="Bildobjekt 10"/>
          <p:cNvPicPr>
            <a:picLocks noChangeAspect="1"/>
          </p:cNvPicPr>
          <p:nvPr/>
        </p:nvPicPr>
        <p:blipFill>
          <a:blip r:embed="rId6"/>
          <a:stretch>
            <a:fillRect/>
          </a:stretch>
        </p:blipFill>
        <p:spPr>
          <a:xfrm>
            <a:off x="1895615" y="261225"/>
            <a:ext cx="8368012" cy="5606936"/>
          </a:xfrm>
          <a:prstGeom prst="rect">
            <a:avLst/>
          </a:prstGeom>
          <a:noFill/>
          <a:ln cap="flat">
            <a:noFill/>
          </a:ln>
        </p:spPr>
      </p:pic>
      <p:pic>
        <p:nvPicPr>
          <p:cNvPr id="6" name="Bildobjekt 2"/>
          <p:cNvPicPr>
            <a:picLocks noChangeAspect="1"/>
          </p:cNvPicPr>
          <p:nvPr/>
        </p:nvPicPr>
        <p:blipFill>
          <a:blip r:embed="rId7"/>
          <a:stretch>
            <a:fillRect/>
          </a:stretch>
        </p:blipFill>
        <p:spPr>
          <a:xfrm>
            <a:off x="2448177" y="254541"/>
            <a:ext cx="7262887" cy="5613620"/>
          </a:xfrm>
          <a:prstGeom prst="rect">
            <a:avLst/>
          </a:prstGeom>
          <a:noFill/>
          <a:ln cap="flat">
            <a:noFill/>
          </a:ln>
        </p:spPr>
      </p:pic>
      <p:pic>
        <p:nvPicPr>
          <p:cNvPr id="7" name="Bildobjekt 3"/>
          <p:cNvPicPr>
            <a:picLocks noChangeAspect="1"/>
          </p:cNvPicPr>
          <p:nvPr/>
        </p:nvPicPr>
        <p:blipFill>
          <a:blip r:embed="rId8"/>
          <a:srcRect t="7450"/>
          <a:stretch>
            <a:fillRect/>
          </a:stretch>
        </p:blipFill>
        <p:spPr>
          <a:xfrm>
            <a:off x="2041023" y="264435"/>
            <a:ext cx="8077196" cy="5606616"/>
          </a:xfrm>
          <a:prstGeom prst="rect">
            <a:avLst/>
          </a:prstGeom>
          <a:noFill/>
          <a:ln cap="flat">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xit" presetSubtype="0" fill="hold" nodeType="with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xit" presetSubtype="0" fill="hold" nodeType="with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par>
                                <p:cTn id="24" presetID="10" presetClass="exit" presetSubtype="0" fill="hold" nodeType="withEffect">
                                  <p:stCondLst>
                                    <p:cond delay="0"/>
                                  </p:stCondLst>
                                  <p:childTnLst>
                                    <p:animEffect transition="out" filter="fade">
                                      <p:cBhvr>
                                        <p:cTn id="25" dur="500"/>
                                        <p:tgtEl>
                                          <p:spTgt spid="4"/>
                                        </p:tgtEl>
                                      </p:cBhvr>
                                    </p:animEffect>
                                    <p:set>
                                      <p:cBhvr>
                                        <p:cTn id="26" dur="1" fill="hold">
                                          <p:stCondLst>
                                            <p:cond delay="499"/>
                                          </p:stCondLst>
                                        </p:cTn>
                                        <p:tgtEl>
                                          <p:spTgt spid="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xit" presetSubtype="0" fill="hold" nodeType="with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xit" presetSubtype="0" fill="hold" nodeType="with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pic>
        <p:nvPicPr>
          <p:cNvPr id="2" name="Bildobjekt 6"/>
          <p:cNvPicPr>
            <a:picLocks noChangeAspect="1"/>
          </p:cNvPicPr>
          <p:nvPr/>
        </p:nvPicPr>
        <p:blipFill>
          <a:blip r:embed="rId3"/>
          <a:stretch>
            <a:fillRect/>
          </a:stretch>
        </p:blipFill>
        <p:spPr>
          <a:xfrm>
            <a:off x="142344" y="0"/>
            <a:ext cx="11972074" cy="6574974"/>
          </a:xfrm>
          <a:prstGeom prst="rect">
            <a:avLst/>
          </a:prstGeom>
          <a:noFill/>
          <a:ln cap="flat">
            <a:noFill/>
          </a:ln>
        </p:spPr>
      </p:pic>
      <p:sp>
        <p:nvSpPr>
          <p:cNvPr id="3" name="textruta 7"/>
          <p:cNvSpPr txBox="1"/>
          <p:nvPr/>
        </p:nvSpPr>
        <p:spPr>
          <a:xfrm>
            <a:off x="653146" y="348340"/>
            <a:ext cx="3805641" cy="58477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3200" b="0" i="0" u="none" strike="noStrike" kern="1200" cap="none" spc="0" baseline="0">
                <a:solidFill>
                  <a:srgbClr val="000000"/>
                </a:solidFill>
                <a:uFillTx/>
                <a:latin typeface="Calibri"/>
              </a:rPr>
              <a:t>Free time/Spare time</a:t>
            </a: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Rubrik 1"/>
          <p:cNvSpPr txBox="1">
            <a:spLocks noGrp="1"/>
          </p:cNvSpPr>
          <p:nvPr>
            <p:ph type="title"/>
          </p:nvPr>
        </p:nvSpPr>
        <p:spPr>
          <a:xfrm>
            <a:off x="774515" y="715079"/>
            <a:ext cx="10515600" cy="1325559"/>
          </a:xfrm>
        </p:spPr>
        <p:txBody>
          <a:bodyPr anchorCtr="1"/>
          <a:lstStyle/>
          <a:p>
            <a:pPr lvl="0" algn="ctr"/>
            <a:r>
              <a:rPr lang="sv-SE" sz="6600">
                <a:latin typeface="Calibri"/>
              </a:rPr>
              <a:t>Fritid</a:t>
            </a:r>
          </a:p>
        </p:txBody>
      </p:sp>
      <p:sp>
        <p:nvSpPr>
          <p:cNvPr id="3" name="Platshållare för text 2"/>
          <p:cNvSpPr txBox="1">
            <a:spLocks noGrp="1"/>
          </p:cNvSpPr>
          <p:nvPr>
            <p:ph type="body" idx="4294967295"/>
          </p:nvPr>
        </p:nvSpPr>
        <p:spPr>
          <a:xfrm>
            <a:off x="4167588" y="1846027"/>
            <a:ext cx="3729444" cy="509329"/>
          </a:xfrm>
        </p:spPr>
        <p:txBody>
          <a:bodyPr/>
          <a:lstStyle/>
          <a:p>
            <a:pPr marL="0" lvl="0" indent="0">
              <a:buNone/>
            </a:pPr>
            <a:r>
              <a:rPr lang="sv-SE">
                <a:latin typeface="Calibri Light"/>
              </a:rPr>
              <a:t>Det vi gör när vi är lediga</a:t>
            </a:r>
          </a:p>
        </p:txBody>
      </p:sp>
      <p:pic>
        <p:nvPicPr>
          <p:cNvPr id="4" name="Bildobjekt 3"/>
          <p:cNvPicPr>
            <a:picLocks noChangeAspect="1"/>
          </p:cNvPicPr>
          <p:nvPr/>
        </p:nvPicPr>
        <p:blipFill>
          <a:blip r:embed="rId3"/>
          <a:stretch>
            <a:fillRect/>
          </a:stretch>
        </p:blipFill>
        <p:spPr>
          <a:xfrm>
            <a:off x="2325895" y="2654119"/>
            <a:ext cx="4706224" cy="3335914"/>
          </a:xfrm>
          <a:prstGeom prst="rect">
            <a:avLst/>
          </a:prstGeom>
          <a:noFill/>
          <a:ln cap="flat">
            <a:noFill/>
          </a:ln>
        </p:spPr>
      </p:pic>
      <p:pic>
        <p:nvPicPr>
          <p:cNvPr id="5" name="Bildobjekt 5"/>
          <p:cNvPicPr>
            <a:picLocks noChangeAspect="1"/>
          </p:cNvPicPr>
          <p:nvPr/>
        </p:nvPicPr>
        <p:blipFill>
          <a:blip r:embed="rId4"/>
          <a:stretch>
            <a:fillRect/>
          </a:stretch>
        </p:blipFill>
        <p:spPr>
          <a:xfrm>
            <a:off x="5664909" y="3063432"/>
            <a:ext cx="3637309" cy="2716664"/>
          </a:xfrm>
          <a:prstGeom prst="rect">
            <a:avLst/>
          </a:prstGeom>
          <a:noFill/>
          <a:ln cap="flat">
            <a:noFill/>
          </a:ln>
        </p:spPr>
      </p:pic>
      <p:pic>
        <p:nvPicPr>
          <p:cNvPr id="6" name="Bildobjekt 6"/>
          <p:cNvPicPr>
            <a:picLocks noChangeAspect="1"/>
          </p:cNvPicPr>
          <p:nvPr/>
        </p:nvPicPr>
        <p:blipFill>
          <a:blip r:embed="rId5"/>
          <a:stretch>
            <a:fillRect/>
          </a:stretch>
        </p:blipFill>
        <p:spPr>
          <a:xfrm>
            <a:off x="8399330" y="2748713"/>
            <a:ext cx="4748662" cy="3365997"/>
          </a:xfrm>
          <a:prstGeom prst="rect">
            <a:avLst/>
          </a:prstGeom>
          <a:noFill/>
          <a:ln cap="flat">
            <a:noFill/>
          </a:ln>
        </p:spPr>
      </p:pic>
      <p:pic>
        <p:nvPicPr>
          <p:cNvPr id="7" name="Bildobjekt 7"/>
          <p:cNvPicPr>
            <a:picLocks noChangeAspect="1"/>
          </p:cNvPicPr>
          <p:nvPr/>
        </p:nvPicPr>
        <p:blipFill>
          <a:blip r:embed="rId6"/>
          <a:stretch>
            <a:fillRect/>
          </a:stretch>
        </p:blipFill>
        <p:spPr>
          <a:xfrm>
            <a:off x="444306" y="3389385"/>
            <a:ext cx="2969449" cy="2625032"/>
          </a:xfrm>
          <a:prstGeom prst="rect">
            <a:avLst/>
          </a:prstGeom>
          <a:noFill/>
          <a:ln cap="flat">
            <a:noFill/>
          </a:ln>
        </p:spPr>
      </p:pic>
    </p:spTree>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pic>
        <p:nvPicPr>
          <p:cNvPr id="2" name="Bildobjekt 7"/>
          <p:cNvPicPr>
            <a:picLocks noChangeAspect="1"/>
          </p:cNvPicPr>
          <p:nvPr/>
        </p:nvPicPr>
        <p:blipFill>
          <a:blip r:embed="rId3"/>
          <a:stretch>
            <a:fillRect/>
          </a:stretch>
        </p:blipFill>
        <p:spPr>
          <a:xfrm>
            <a:off x="629418" y="280455"/>
            <a:ext cx="4084387" cy="2895136"/>
          </a:xfrm>
          <a:prstGeom prst="rect">
            <a:avLst/>
          </a:prstGeom>
          <a:noFill/>
          <a:ln cap="flat">
            <a:noFill/>
          </a:ln>
        </p:spPr>
      </p:pic>
      <p:pic>
        <p:nvPicPr>
          <p:cNvPr id="3" name="Bildobjekt 8"/>
          <p:cNvPicPr>
            <a:picLocks noChangeAspect="1"/>
          </p:cNvPicPr>
          <p:nvPr/>
        </p:nvPicPr>
        <p:blipFill>
          <a:blip r:embed="rId4"/>
          <a:stretch>
            <a:fillRect/>
          </a:stretch>
        </p:blipFill>
        <p:spPr>
          <a:xfrm>
            <a:off x="4121209" y="3566891"/>
            <a:ext cx="3715874" cy="2633920"/>
          </a:xfrm>
          <a:prstGeom prst="rect">
            <a:avLst/>
          </a:prstGeom>
          <a:noFill/>
          <a:ln cap="flat">
            <a:noFill/>
          </a:ln>
        </p:spPr>
      </p:pic>
      <p:pic>
        <p:nvPicPr>
          <p:cNvPr id="4" name="Bildobjekt 9"/>
          <p:cNvPicPr>
            <a:picLocks noChangeAspect="1"/>
          </p:cNvPicPr>
          <p:nvPr/>
        </p:nvPicPr>
        <p:blipFill>
          <a:blip r:embed="rId5"/>
          <a:stretch>
            <a:fillRect/>
          </a:stretch>
        </p:blipFill>
        <p:spPr>
          <a:xfrm>
            <a:off x="-819430" y="3521061"/>
            <a:ext cx="3553047" cy="2518513"/>
          </a:xfrm>
          <a:prstGeom prst="rect">
            <a:avLst/>
          </a:prstGeom>
          <a:noFill/>
          <a:ln cap="flat">
            <a:noFill/>
          </a:ln>
        </p:spPr>
      </p:pic>
      <p:sp>
        <p:nvSpPr>
          <p:cNvPr id="5" name="textruta 10"/>
          <p:cNvSpPr txBox="1"/>
          <p:nvPr/>
        </p:nvSpPr>
        <p:spPr>
          <a:xfrm>
            <a:off x="5214073" y="2925613"/>
            <a:ext cx="1529141" cy="80021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4600" b="0" i="0" u="none" strike="noStrike" kern="1200" cap="none" spc="0" baseline="0">
                <a:solidFill>
                  <a:srgbClr val="000000"/>
                </a:solidFill>
                <a:uFillTx/>
                <a:latin typeface="Calibri"/>
              </a:rPr>
              <a:t>Fritid</a:t>
            </a:r>
          </a:p>
        </p:txBody>
      </p:sp>
      <p:pic>
        <p:nvPicPr>
          <p:cNvPr id="6" name="Bildobjekt 13"/>
          <p:cNvPicPr>
            <a:picLocks noChangeAspect="1"/>
          </p:cNvPicPr>
          <p:nvPr/>
        </p:nvPicPr>
        <p:blipFill>
          <a:blip r:embed="rId6"/>
          <a:stretch>
            <a:fillRect/>
          </a:stretch>
        </p:blipFill>
        <p:spPr>
          <a:xfrm>
            <a:off x="7001268" y="3670136"/>
            <a:ext cx="3490191" cy="2473954"/>
          </a:xfrm>
          <a:prstGeom prst="rect">
            <a:avLst/>
          </a:prstGeom>
          <a:noFill/>
          <a:ln cap="flat">
            <a:noFill/>
          </a:ln>
        </p:spPr>
      </p:pic>
      <p:pic>
        <p:nvPicPr>
          <p:cNvPr id="7" name="Bildobjekt 14"/>
          <p:cNvPicPr>
            <a:picLocks noChangeAspect="1"/>
          </p:cNvPicPr>
          <p:nvPr/>
        </p:nvPicPr>
        <p:blipFill>
          <a:blip r:embed="rId7"/>
          <a:stretch>
            <a:fillRect/>
          </a:stretch>
        </p:blipFill>
        <p:spPr>
          <a:xfrm>
            <a:off x="5979142" y="586596"/>
            <a:ext cx="4729980" cy="3352757"/>
          </a:xfrm>
          <a:prstGeom prst="rect">
            <a:avLst/>
          </a:prstGeom>
          <a:noFill/>
          <a:ln cap="flat">
            <a:noFill/>
          </a:ln>
        </p:spPr>
      </p:pic>
      <p:pic>
        <p:nvPicPr>
          <p:cNvPr id="8" name="Bildobjekt 15"/>
          <p:cNvPicPr>
            <a:picLocks noChangeAspect="1"/>
          </p:cNvPicPr>
          <p:nvPr/>
        </p:nvPicPr>
        <p:blipFill>
          <a:blip r:embed="rId8"/>
          <a:stretch>
            <a:fillRect/>
          </a:stretch>
        </p:blipFill>
        <p:spPr>
          <a:xfrm>
            <a:off x="8267410" y="-14666"/>
            <a:ext cx="4350166" cy="3083530"/>
          </a:xfrm>
          <a:prstGeom prst="rect">
            <a:avLst/>
          </a:prstGeom>
          <a:noFill/>
          <a:ln cap="flat">
            <a:noFill/>
          </a:ln>
        </p:spPr>
      </p:pic>
      <p:pic>
        <p:nvPicPr>
          <p:cNvPr id="9" name="Bildobjekt 17"/>
          <p:cNvPicPr>
            <a:picLocks noChangeAspect="1"/>
          </p:cNvPicPr>
          <p:nvPr/>
        </p:nvPicPr>
        <p:blipFill>
          <a:blip r:embed="rId9"/>
          <a:stretch>
            <a:fillRect/>
          </a:stretch>
        </p:blipFill>
        <p:spPr>
          <a:xfrm>
            <a:off x="1380332" y="3917600"/>
            <a:ext cx="2728962" cy="2038234"/>
          </a:xfrm>
          <a:prstGeom prst="rect">
            <a:avLst/>
          </a:prstGeom>
          <a:noFill/>
          <a:ln cap="flat">
            <a:noFill/>
          </a:ln>
        </p:spPr>
      </p:pic>
      <p:sp>
        <p:nvSpPr>
          <p:cNvPr id="10" name="textruta 18"/>
          <p:cNvSpPr txBox="1"/>
          <p:nvPr/>
        </p:nvSpPr>
        <p:spPr>
          <a:xfrm>
            <a:off x="3203472" y="692200"/>
            <a:ext cx="1027063"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2800" b="0" i="0" u="none" strike="noStrike" kern="1200" cap="none" spc="0" baseline="0">
                <a:solidFill>
                  <a:srgbClr val="000000"/>
                </a:solidFill>
                <a:uFillTx/>
                <a:latin typeface="Calibri"/>
              </a:rPr>
              <a:t>Hem</a:t>
            </a:r>
          </a:p>
        </p:txBody>
      </p:sp>
      <p:sp>
        <p:nvSpPr>
          <p:cNvPr id="11" name="textruta 19"/>
          <p:cNvSpPr txBox="1"/>
          <p:nvPr/>
        </p:nvSpPr>
        <p:spPr>
          <a:xfrm>
            <a:off x="7002063" y="737244"/>
            <a:ext cx="2218270" cy="52321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2800" b="0" i="0" u="none" strike="noStrike" kern="1200" cap="none" spc="0" baseline="0">
                <a:solidFill>
                  <a:srgbClr val="000000"/>
                </a:solidFill>
                <a:uFillTx/>
                <a:latin typeface="Calibri"/>
              </a:rPr>
              <a:t>Skola / arbete</a:t>
            </a:r>
          </a:p>
        </p:txBody>
      </p:sp>
      <p:pic>
        <p:nvPicPr>
          <p:cNvPr id="12" name="Bildobjekt 21"/>
          <p:cNvPicPr>
            <a:picLocks noChangeAspect="1"/>
          </p:cNvPicPr>
          <p:nvPr/>
        </p:nvPicPr>
        <p:blipFill>
          <a:blip r:embed="rId10"/>
          <a:stretch>
            <a:fillRect/>
          </a:stretch>
        </p:blipFill>
        <p:spPr>
          <a:xfrm>
            <a:off x="9543483" y="3942856"/>
            <a:ext cx="2381783" cy="1447504"/>
          </a:xfrm>
          <a:prstGeom prst="rect">
            <a:avLst/>
          </a:prstGeom>
          <a:noFill/>
          <a:ln cap="flat">
            <a:noFill/>
          </a:ln>
        </p:spPr>
      </p:pic>
      <p:pic>
        <p:nvPicPr>
          <p:cNvPr id="13" name="Bildobjekt 22"/>
          <p:cNvPicPr>
            <a:picLocks noChangeAspect="1"/>
          </p:cNvPicPr>
          <p:nvPr/>
        </p:nvPicPr>
        <p:blipFill>
          <a:blip r:embed="rId11"/>
          <a:stretch>
            <a:fillRect/>
          </a:stretch>
        </p:blipFill>
        <p:spPr>
          <a:xfrm>
            <a:off x="9790297" y="4194462"/>
            <a:ext cx="1711729" cy="1845112"/>
          </a:xfrm>
          <a:prstGeom prst="rect">
            <a:avLst/>
          </a:prstGeom>
          <a:noFill/>
          <a:ln cap="flat">
            <a:noFill/>
          </a:ln>
        </p:spPr>
      </p:pic>
      <p:sp>
        <p:nvSpPr>
          <p:cNvPr id="14" name="textruta 23"/>
          <p:cNvSpPr txBox="1"/>
          <p:nvPr/>
        </p:nvSpPr>
        <p:spPr>
          <a:xfrm>
            <a:off x="3605104" y="3521848"/>
            <a:ext cx="4570683" cy="52321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sv-SE" sz="2800" b="0" i="0" u="none" strike="noStrike" kern="1200" cap="none" spc="0" baseline="0">
                <a:solidFill>
                  <a:srgbClr val="000000"/>
                </a:solidFill>
                <a:uFillTx/>
                <a:latin typeface="Calibri"/>
              </a:rPr>
              <a:t>Föreningar &amp; Studieförbund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42" presetClass="entr" presetSubtype="0"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0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anim calcmode="lin" valueType="num">
                                      <p:cBhvr>
                                        <p:cTn id="30" dur="1000" fill="hold"/>
                                        <p:tgtEl>
                                          <p:spTgt spid="11"/>
                                        </p:tgtEl>
                                        <p:attrNameLst>
                                          <p:attrName>ppt_x</p:attrName>
                                        </p:attrNameLst>
                                      </p:cBhvr>
                                      <p:tavLst>
                                        <p:tav tm="0">
                                          <p:val>
                                            <p:strVal val="#ppt_x"/>
                                          </p:val>
                                        </p:tav>
                                        <p:tav tm="100000">
                                          <p:val>
                                            <p:strVal val="#ppt_x"/>
                                          </p:val>
                                        </p:tav>
                                      </p:tavLst>
                                    </p:anim>
                                    <p:anim calcmode="lin" valueType="num">
                                      <p:cBhvr>
                                        <p:cTn id="3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par>
                          <p:cTn id="46" fill="hold">
                            <p:stCondLst>
                              <p:cond delay="1000"/>
                            </p:stCondLst>
                            <p:childTnLst>
                              <p:par>
                                <p:cTn id="47" presetID="10" presetClass="entr" presetSubtype="0" fill="hold" nodeType="after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500"/>
                                        <p:tgtEl>
                                          <p:spTgt spid="4"/>
                                        </p:tgtEl>
                                      </p:cBhvr>
                                    </p:animEffect>
                                  </p:childTnLst>
                                </p:cTn>
                              </p:par>
                            </p:childTnLst>
                          </p:cTn>
                        </p:par>
                        <p:par>
                          <p:cTn id="50" fill="hold">
                            <p:stCondLst>
                              <p:cond delay="1500"/>
                            </p:stCondLst>
                            <p:childTnLst>
                              <p:par>
                                <p:cTn id="51" presetID="10" presetClass="entr" presetSubtype="0" fill="hold" nodeType="after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500"/>
                                        <p:tgtEl>
                                          <p:spTgt spid="9"/>
                                        </p:tgtEl>
                                      </p:cBhvr>
                                    </p:animEffect>
                                  </p:childTnLst>
                                </p:cTn>
                              </p:par>
                            </p:childTnLst>
                          </p:cTn>
                        </p:par>
                        <p:par>
                          <p:cTn id="54" fill="hold">
                            <p:stCondLst>
                              <p:cond delay="2000"/>
                            </p:stCondLst>
                            <p:childTnLst>
                              <p:par>
                                <p:cTn id="55" presetID="10" presetClass="entr" presetSubtype="0"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par>
                          <p:cTn id="58" fill="hold">
                            <p:stCondLst>
                              <p:cond delay="2500"/>
                            </p:stCondLst>
                            <p:childTnLst>
                              <p:par>
                                <p:cTn id="59" presetID="10" presetClass="entr" presetSubtype="0" fill="hold" nodeType="after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500"/>
                                        <p:tgtEl>
                                          <p:spTgt spid="6"/>
                                        </p:tgtEl>
                                      </p:cBhvr>
                                    </p:animEffect>
                                  </p:childTnLst>
                                </p:cTn>
                              </p:par>
                            </p:childTnLst>
                          </p:cTn>
                        </p:par>
                        <p:par>
                          <p:cTn id="62" fill="hold">
                            <p:stCondLst>
                              <p:cond delay="3000"/>
                            </p:stCondLst>
                            <p:childTnLst>
                              <p:par>
                                <p:cTn id="63" presetID="10" presetClass="entr" presetSubtype="0" fill="hold" nodeType="after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fade">
                                      <p:cBhvr>
                                        <p:cTn id="65" dur="500"/>
                                        <p:tgtEl>
                                          <p:spTgt spid="13"/>
                                        </p:tgtEl>
                                      </p:cBhvr>
                                    </p:animEffect>
                                  </p:childTnLst>
                                </p:cTn>
                              </p:par>
                              <p:par>
                                <p:cTn id="66" presetID="10" presetClass="entr" presetSubtype="0" fill="hold" nodeType="with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Platshållare för innehåll 2"/>
          <p:cNvSpPr txBox="1">
            <a:spLocks noGrp="1"/>
          </p:cNvSpPr>
          <p:nvPr>
            <p:ph type="body" idx="4294967295"/>
          </p:nvPr>
        </p:nvSpPr>
        <p:spPr>
          <a:xfrm>
            <a:off x="4303166" y="1262740"/>
            <a:ext cx="6172200" cy="4249664"/>
          </a:xfrm>
        </p:spPr>
        <p:txBody>
          <a:bodyPr anchorCtr="1"/>
          <a:lstStyle/>
          <a:p>
            <a:pPr marL="0" lvl="0" indent="0" algn="ctr">
              <a:buNone/>
            </a:pPr>
            <a:r>
              <a:rPr lang="sv-SE" sz="4400">
                <a:latin typeface="Calibri"/>
              </a:rPr>
              <a:t>I hela Sverige:</a:t>
            </a:r>
            <a:br>
              <a:rPr lang="sv-SE" sz="4400">
                <a:latin typeface="Calibri"/>
              </a:rPr>
            </a:br>
            <a:endParaRPr lang="sv-SE" sz="4400">
              <a:latin typeface="Calibri"/>
            </a:endParaRPr>
          </a:p>
          <a:p>
            <a:pPr marL="0" lvl="0" indent="0" algn="ctr">
              <a:buNone/>
            </a:pPr>
            <a:r>
              <a:rPr lang="sv-SE" sz="3600">
                <a:latin typeface="Calibri Light"/>
              </a:rPr>
              <a:t>240 000 föreningar</a:t>
            </a:r>
          </a:p>
          <a:p>
            <a:pPr marL="0" lvl="0" indent="0" algn="ctr">
              <a:buNone/>
            </a:pPr>
            <a:r>
              <a:rPr lang="sv-SE" sz="3600">
                <a:latin typeface="Calibri Light"/>
              </a:rPr>
              <a:t>31 miljoner medlemmar</a:t>
            </a:r>
          </a:p>
          <a:p>
            <a:pPr marL="0" lvl="0" indent="0" algn="ctr">
              <a:buNone/>
            </a:pPr>
            <a:r>
              <a:rPr lang="sv-SE" sz="3600">
                <a:latin typeface="Calibri Light"/>
              </a:rPr>
              <a:t>X föreningar i X kommun</a:t>
            </a:r>
          </a:p>
        </p:txBody>
      </p:sp>
      <p:pic>
        <p:nvPicPr>
          <p:cNvPr id="3" name="Bildobjekt 7"/>
          <p:cNvPicPr>
            <a:picLocks noChangeAspect="1"/>
          </p:cNvPicPr>
          <p:nvPr/>
        </p:nvPicPr>
        <p:blipFill>
          <a:blip r:embed="rId3"/>
          <a:stretch>
            <a:fillRect/>
          </a:stretch>
        </p:blipFill>
        <p:spPr>
          <a:xfrm>
            <a:off x="2509195" y="94969"/>
            <a:ext cx="2588538" cy="5839093"/>
          </a:xfrm>
          <a:prstGeom prst="rect">
            <a:avLst/>
          </a:prstGeom>
          <a:noFill/>
          <a:ln cap="flat">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500"/>
                                        <p:tgtEl>
                                          <p:spTgt spid="2">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200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fade">
                                      <p:cBhvr>
                                        <p:cTn id="2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Rubrik 1"/>
          <p:cNvSpPr txBox="1">
            <a:spLocks noGrp="1"/>
          </p:cNvSpPr>
          <p:nvPr>
            <p:ph type="title"/>
          </p:nvPr>
        </p:nvSpPr>
        <p:spPr>
          <a:xfrm>
            <a:off x="838203" y="365129"/>
            <a:ext cx="3451411" cy="1325559"/>
          </a:xfrm>
        </p:spPr>
        <p:txBody>
          <a:bodyPr/>
          <a:lstStyle/>
          <a:p>
            <a:pPr lvl="0"/>
            <a:r>
              <a:rPr lang="sv-SE">
                <a:latin typeface="Calibri"/>
              </a:rPr>
              <a:t>Förening</a:t>
            </a:r>
          </a:p>
        </p:txBody>
      </p:sp>
      <p:sp>
        <p:nvSpPr>
          <p:cNvPr id="3" name="Platshållare för innehåll 2"/>
          <p:cNvSpPr txBox="1"/>
          <p:nvPr/>
        </p:nvSpPr>
        <p:spPr>
          <a:xfrm>
            <a:off x="1180398" y="1981751"/>
            <a:ext cx="3279404" cy="3862974"/>
          </a:xfrm>
          <a:prstGeom prst="rect">
            <a:avLst/>
          </a:prstGeom>
          <a:noFill/>
          <a:ln cap="flat">
            <a:noFill/>
          </a:ln>
        </p:spPr>
        <p:txBody>
          <a:bodyPr vert="horz" wrap="square" lIns="91440" tIns="45720" rIns="91440" bIns="45720" anchor="t" anchorCtr="0" compatLnSpc="1">
            <a:noAutofit/>
          </a:bodyPr>
          <a:lstStyle/>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600" b="0" i="0" u="none" strike="noStrike" kern="1200" cap="none" spc="0" baseline="0">
                <a:solidFill>
                  <a:srgbClr val="000000"/>
                </a:solidFill>
                <a:uFillTx/>
                <a:latin typeface="Calibri Light"/>
                <a:cs typeface="Arial" pitchFamily="34"/>
              </a:rPr>
              <a:t>Grupp</a:t>
            </a:r>
          </a:p>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600" b="0" i="0" u="none" strike="noStrike" kern="1200" cap="none" spc="0" baseline="0">
                <a:solidFill>
                  <a:srgbClr val="000000"/>
                </a:solidFill>
                <a:uFillTx/>
                <a:latin typeface="Calibri Light"/>
                <a:cs typeface="Arial" pitchFamily="34"/>
              </a:rPr>
              <a:t>Intresse</a:t>
            </a:r>
          </a:p>
          <a:p>
            <a:pPr marL="228600" marR="0" lvl="0" indent="-228600" algn="l" defTabSz="914400" rtl="0" fontAlgn="auto" hangingPunct="1">
              <a:lnSpc>
                <a:spcPct val="10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sv-SE" sz="3600" b="0" i="0" u="none" strike="noStrike" kern="1200" cap="none" spc="0" baseline="0">
                <a:solidFill>
                  <a:srgbClr val="000000"/>
                </a:solidFill>
                <a:uFillTx/>
                <a:latin typeface="Calibri Light"/>
                <a:cs typeface="Arial" pitchFamily="34"/>
              </a:rPr>
              <a:t>Mötesplats</a:t>
            </a:r>
          </a:p>
        </p:txBody>
      </p:sp>
      <p:pic>
        <p:nvPicPr>
          <p:cNvPr id="4" name="Bildobjekt 6"/>
          <p:cNvPicPr>
            <a:picLocks noChangeAspect="1"/>
          </p:cNvPicPr>
          <p:nvPr/>
        </p:nvPicPr>
        <p:blipFill>
          <a:blip r:embed="rId3"/>
          <a:srcRect l="17629" t="4674" r="552" b="23402"/>
          <a:stretch>
            <a:fillRect/>
          </a:stretch>
        </p:blipFill>
        <p:spPr>
          <a:xfrm>
            <a:off x="4401382" y="509997"/>
            <a:ext cx="3884919" cy="2276746"/>
          </a:xfrm>
          <a:prstGeom prst="rect">
            <a:avLst/>
          </a:prstGeom>
          <a:noFill/>
          <a:ln cap="flat">
            <a:noFill/>
          </a:ln>
        </p:spPr>
      </p:pic>
      <p:pic>
        <p:nvPicPr>
          <p:cNvPr id="5" name="Bildobjekt 7"/>
          <p:cNvPicPr>
            <a:picLocks noChangeAspect="1"/>
          </p:cNvPicPr>
          <p:nvPr/>
        </p:nvPicPr>
        <p:blipFill>
          <a:blip r:embed="rId4"/>
          <a:srcRect l="9275" t="394" r="9486" b="-1"/>
          <a:stretch>
            <a:fillRect/>
          </a:stretch>
        </p:blipFill>
        <p:spPr>
          <a:xfrm>
            <a:off x="4979063" y="2913433"/>
            <a:ext cx="3307238" cy="3041431"/>
          </a:xfrm>
          <a:prstGeom prst="rect">
            <a:avLst/>
          </a:prstGeom>
          <a:noFill/>
          <a:ln cap="flat">
            <a:noFill/>
          </a:ln>
        </p:spPr>
      </p:pic>
      <p:pic>
        <p:nvPicPr>
          <p:cNvPr id="6" name="Bildobjekt 12"/>
          <p:cNvPicPr>
            <a:picLocks noChangeAspect="1"/>
          </p:cNvPicPr>
          <p:nvPr/>
        </p:nvPicPr>
        <p:blipFill>
          <a:blip r:embed="rId5"/>
          <a:srcRect l="4387" t="161" r="5731" b="1636"/>
          <a:stretch>
            <a:fillRect/>
          </a:stretch>
        </p:blipFill>
        <p:spPr>
          <a:xfrm rot="5400013">
            <a:off x="7839429" y="1283483"/>
            <a:ext cx="4473052" cy="3259909"/>
          </a:xfrm>
          <a:prstGeom prst="rect">
            <a:avLst/>
          </a:prstGeom>
          <a:noFill/>
          <a:ln cap="flat">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S turko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44D4A60DB217C4E8FE0F0FD79B2C22D" ma:contentTypeVersion="17" ma:contentTypeDescription="Skapa ett nytt dokument." ma:contentTypeScope="" ma:versionID="998a3981a642a65f35c73327ccefa547">
  <xsd:schema xmlns:xsd="http://www.w3.org/2001/XMLSchema" xmlns:xs="http://www.w3.org/2001/XMLSchema" xmlns:p="http://schemas.microsoft.com/office/2006/metadata/properties" xmlns:ns2="a83e272c-e760-468a-9c79-05bb601cee2a" xmlns:ns3="0371c850-edf0-428d-a788-9be23ff2d5c8" targetNamespace="http://schemas.microsoft.com/office/2006/metadata/properties" ma:root="true" ma:fieldsID="24e55e6f402cf5c56a0214113fb6edf1" ns2:_="" ns3:_="">
    <xsd:import namespace="a83e272c-e760-468a-9c79-05bb601cee2a"/>
    <xsd:import namespace="0371c850-edf0-428d-a788-9be23ff2d5c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3e272c-e760-468a-9c79-05bb601cee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Bildmarkeringar" ma:readOnly="false" ma:fieldId="{5cf76f15-5ced-4ddc-b409-7134ff3c332f}" ma:taxonomyMulti="true" ma:sspId="be694efd-f97a-497e-a031-ca8f3188b8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371c850-edf0-428d-a788-9be23ff2d5c8"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fdb7b334-9c24-4374-81c7-d82d9d51cb18}" ma:internalName="TaxCatchAll" ma:showField="CatchAllData" ma:web="0371c850-edf0-428d-a788-9be23ff2d5c8">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Delat med informa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371c850-edf0-428d-a788-9be23ff2d5c8" xsi:nil="true"/>
    <lcf76f155ced4ddcb4097134ff3c332f xmlns="a83e272c-e760-468a-9c79-05bb601cee2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6A209FD-8748-4403-A749-D1ABD8622D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3e272c-e760-468a-9c79-05bb601cee2a"/>
    <ds:schemaRef ds:uri="0371c850-edf0-428d-a788-9be23ff2d5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FE19A30-AE14-4188-918E-E393AAE043CD}">
  <ds:schemaRefs>
    <ds:schemaRef ds:uri="http://schemas.microsoft.com/office/2006/metadata/properties"/>
    <ds:schemaRef ds:uri="http://schemas.microsoft.com/office/infopath/2007/PartnerControls"/>
    <ds:schemaRef ds:uri="0371c850-edf0-428d-a788-9be23ff2d5c8"/>
    <ds:schemaRef ds:uri="a83e272c-e760-468a-9c79-05bb601cee2a"/>
  </ds:schemaRefs>
</ds:datastoreItem>
</file>

<file path=customXml/itemProps3.xml><?xml version="1.0" encoding="utf-8"?>
<ds:datastoreItem xmlns:ds="http://schemas.openxmlformats.org/officeDocument/2006/customXml" ds:itemID="{CAC89505-4A54-4A3E-9F5D-734FD537E9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5899</TotalTime>
  <Words>3546</Words>
  <Application>Microsoft Office PowerPoint</Application>
  <PresentationFormat>Bredbild</PresentationFormat>
  <Paragraphs>519</Paragraphs>
  <Slides>39</Slides>
  <Notes>39</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39</vt:i4>
      </vt:variant>
    </vt:vector>
  </HeadingPairs>
  <TitlesOfParts>
    <vt:vector size="46" baseType="lpstr">
      <vt:lpstr>Arial</vt:lpstr>
      <vt:lpstr>Calibri</vt:lpstr>
      <vt:lpstr>Calibri Light</vt:lpstr>
      <vt:lpstr>Kristen ITC</vt:lpstr>
      <vt:lpstr>Segoe UI</vt:lpstr>
      <vt:lpstr>Wingdings</vt:lpstr>
      <vt:lpstr>PS turkos</vt:lpstr>
      <vt:lpstr>PLATS FÖR ALLA</vt:lpstr>
      <vt:lpstr>Vem är jag?</vt:lpstr>
      <vt:lpstr>PowerPoint-presentation</vt:lpstr>
      <vt:lpstr>PowerPoint-presentation</vt:lpstr>
      <vt:lpstr>PowerPoint-presentation</vt:lpstr>
      <vt:lpstr>Fritid</vt:lpstr>
      <vt:lpstr>PowerPoint-presentation</vt:lpstr>
      <vt:lpstr>PowerPoint-presentation</vt:lpstr>
      <vt:lpstr>Förening</vt:lpstr>
      <vt:lpstr>PowerPoint-presentation</vt:lpstr>
      <vt:lpstr>Intresseföreningar </vt:lpstr>
      <vt:lpstr>PowerPoint-presentation</vt:lpstr>
      <vt:lpstr>Folkbildning</vt:lpstr>
      <vt:lpstr>Vad är en studiecirkel?</vt:lpstr>
      <vt:lpstr>Det finns något för alla!</vt:lpstr>
      <vt:lpstr>Historia</vt:lpstr>
      <vt:lpstr>PowerPoint-presentation</vt:lpstr>
      <vt:lpstr>Folkrörelsen från början</vt:lpstr>
      <vt:lpstr>PowerPoint-presentation</vt:lpstr>
      <vt:lpstr>Fackförbund Förening på jobbet</vt:lpstr>
      <vt:lpstr>Möjligheter</vt:lpstr>
      <vt:lpstr>Prata svenska</vt:lpstr>
      <vt:lpstr>Lära något nytt</vt:lpstr>
      <vt:lpstr>Få bättre hälsa</vt:lpstr>
      <vt:lpstr>Hjälpa någon annan</vt:lpstr>
      <vt:lpstr>Träffa nya vänner – ha roligt tillsammans</vt:lpstr>
      <vt:lpstr>PowerPoint-presentation</vt:lpstr>
      <vt:lpstr>Så funkar det</vt:lpstr>
      <vt:lpstr>PowerPoint-presentation</vt:lpstr>
      <vt:lpstr>Årsmöte – medlemmarna bestämmer</vt:lpstr>
      <vt:lpstr>Ekonomi</vt:lpstr>
      <vt:lpstr>Engagera dig i förening eller studieförbund</vt:lpstr>
      <vt:lpstr>Förälder</vt:lpstr>
      <vt:lpstr>Så hittar du</vt:lpstr>
      <vt:lpstr>Hur du hittar till olika aktiviteter</vt:lpstr>
      <vt:lpstr>Aktiviteter och mötesplatser i X kommun</vt:lpstr>
      <vt:lpstr>Hjälp med kostnader</vt:lpstr>
      <vt:lpstr>PowerPoint-presentation</vt:lpstr>
      <vt:lpstr>PowerPoint-presentation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Regell, Matilda</dc:creator>
  <cp:lastModifiedBy>Sofia</cp:lastModifiedBy>
  <cp:revision>124</cp:revision>
  <dcterms:created xsi:type="dcterms:W3CDTF">2022-11-14T07:39:11Z</dcterms:created>
  <dcterms:modified xsi:type="dcterms:W3CDTF">2023-11-30T10:47:52Z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0x010100E44D4A60DB217C4E8FE0F0FD79B2C22D</vt:lpwstr>
  </property>
  <property fmtid="{D5CDD505-2E9C-101B-9397-08002B2CF9AE}" pid="3" name="MediaServiceImageTags">
    <vt:lpwstr/>
  </property>
</Properties>
</file>